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69" d="100"/>
          <a:sy n="69" d="100"/>
        </p:scale>
        <p:origin x="6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20/01/2023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20/01/2023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20/01/2023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20/01/2023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Person in desert"/>
          <p:cNvPicPr>
            <a:picLocks noChangeAspect="1" noChangeArrowheads="1"/>
          </p:cNvPicPr>
          <p:nvPr/>
        </p:nvPicPr>
        <p:blipFill>
          <a:blip r:embed="rId3">
            <a:extLst>
              <a:ext uri="{28A0092B-C50C-407E-A947-70E740481C1C}">
                <a14:useLocalDpi xmlns:a14="http://schemas.microsoft.com/office/drawing/2010/main" val="0"/>
              </a:ext>
            </a:extLst>
          </a:blip>
          <a:srcRect b="33852"/>
          <a:stretch>
            <a:fillRect/>
          </a:stretch>
        </p:blipFill>
        <p:spPr bwMode="auto">
          <a:xfrm>
            <a:off x="2203917" y="1092998"/>
            <a:ext cx="6759975" cy="4470571"/>
          </a:xfrm>
          <a:prstGeom prst="rect">
            <a:avLst/>
          </a:prstGeom>
          <a:noFill/>
          <a:ln w="381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eople of Hope Logo with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a:t>JESUS</a:t>
            </a:r>
            <a:endParaRPr lang="en-IE" sz="5400" b="1" dirty="0"/>
          </a:p>
        </p:txBody>
      </p:sp>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1484124"/>
          </a:xfrm>
          <a:prstGeom prst="rect">
            <a:avLst/>
          </a:prstGeom>
        </p:spPr>
        <p:txBody>
          <a:bodyPr wrap="square">
            <a:spAutoFit/>
          </a:bodyPr>
          <a:lstStyle/>
          <a:p>
            <a:pPr>
              <a:lnSpc>
                <a:spcPct val="119000"/>
              </a:lnSpc>
            </a:pPr>
            <a:r>
              <a:rPr lang="en-GB" sz="2800" i="1" kern="1400" dirty="0" smtClean="0">
                <a:solidFill>
                  <a:srgbClr val="000000"/>
                </a:solidFill>
                <a:latin typeface="Calibri" panose="020F0502020204030204" pitchFamily="34" charset="0"/>
              </a:rPr>
              <a:t>Take a moment to introduce yourself </a:t>
            </a:r>
          </a:p>
          <a:p>
            <a:pPr>
              <a:lnSpc>
                <a:spcPct val="119000"/>
              </a:lnSpc>
            </a:pPr>
            <a:r>
              <a:rPr lang="en-GB" sz="2800" i="1" kern="1400" dirty="0" smtClean="0">
                <a:solidFill>
                  <a:srgbClr val="000000"/>
                </a:solidFill>
                <a:latin typeface="Calibri" panose="020F0502020204030204" pitchFamily="34" charset="0"/>
              </a:rPr>
              <a:t>and </a:t>
            </a:r>
            <a:r>
              <a:rPr lang="en-GB" sz="2800" i="1" kern="1400" dirty="0">
                <a:solidFill>
                  <a:srgbClr val="000000"/>
                </a:solidFill>
                <a:latin typeface="Calibri" panose="020F0502020204030204" pitchFamily="34" charset="0"/>
              </a:rPr>
              <a:t>greet each other.</a:t>
            </a: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a:t>
            </a:r>
            <a:r>
              <a:rPr lang="en-GB" sz="2800" i="1" kern="1400" smtClean="0">
                <a:solidFill>
                  <a:srgbClr val="000000"/>
                </a:solidFill>
                <a:latin typeface="Calibri" panose="020F0502020204030204" pitchFamily="34" charset="0"/>
              </a:rPr>
              <a:t>God’s Word</a:t>
            </a:r>
            <a:endParaRPr lang="en-GB"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pic>
        <p:nvPicPr>
          <p:cNvPr id="3074"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369332"/>
          </a:xfrm>
          <a:prstGeom prst="rect">
            <a:avLst/>
          </a:prstGeom>
          <a:noFill/>
        </p:spPr>
        <p:txBody>
          <a:bodyPr wrap="square" rtlCol="0">
            <a:spAutoFit/>
          </a:bodyPr>
          <a:lstStyle/>
          <a:p>
            <a:pPr algn="just" eaLnBrk="0" fontAlgn="base" hangingPunct="0">
              <a:spcBef>
                <a:spcPct val="0"/>
              </a:spcBef>
              <a:spcAft>
                <a:spcPct val="0"/>
              </a:spcAft>
            </a:pPr>
            <a:r>
              <a:rPr lang="en-IE" altLang="en-US" i="1" dirty="0">
                <a:solidFill>
                  <a:srgbClr val="000000"/>
                </a:solidFill>
                <a:latin typeface="Calibri" panose="020F0502020204030204" pitchFamily="34" charset="0"/>
              </a:rPr>
              <a:t>We listen now to words from the Gospel of </a:t>
            </a:r>
            <a:r>
              <a:rPr lang="en-IE" altLang="en-US" i="1" dirty="0" smtClean="0">
                <a:solidFill>
                  <a:srgbClr val="000000"/>
                </a:solidFill>
                <a:latin typeface="Calibri" panose="020F0502020204030204" pitchFamily="34" charset="0"/>
              </a:rPr>
              <a:t>Matthew                </a:t>
            </a:r>
            <a:r>
              <a:rPr lang="en-IE" altLang="en-US" sz="1400" i="1" dirty="0" smtClean="0">
                <a:solidFill>
                  <a:srgbClr val="000000"/>
                </a:solidFill>
                <a:latin typeface="Calibri" panose="020F0502020204030204" pitchFamily="34" charset="0"/>
              </a:rPr>
              <a:t>[Mt4:1-11]</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Jesus was led by the Spirit out into the wilderness to be tempted by the devil. He fasted for forty days and forty nights, after which he was very hungry, and the tempter came and said to him, ‘If you are the Son of God, tell these stones to turn into loaves.’ But he replied, ‘Scripture says: </a:t>
            </a:r>
            <a:r>
              <a:rPr kumimoji="0" lang="en-IE" altLang="en-US" sz="1500" b="1" i="1" u="none" strike="noStrike" cap="none" normalizeH="0" baseline="0" dirty="0" smtClean="0">
                <a:ln>
                  <a:noFill/>
                </a:ln>
                <a:solidFill>
                  <a:schemeClr val="tx1"/>
                </a:solidFill>
                <a:effectLst/>
                <a:latin typeface="Calibri" panose="020F0502020204030204" pitchFamily="34" charset="0"/>
              </a:rPr>
              <a:t>People do not live on bread alone but on every word that comes from the mouth of God.’</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The devil then took him to the holy city and made him stand on the parapet of the Temple. ‘If you are the Son of God’ he said ‘throw yourself down; for scripture says: </a:t>
            </a:r>
            <a:r>
              <a:rPr kumimoji="0" lang="en-IE" altLang="en-US" sz="1500" b="0" i="0" u="none" strike="noStrike" cap="none" normalizeH="0" baseline="0" dirty="0" smtClean="0">
                <a:ln>
                  <a:noFill/>
                </a:ln>
                <a:solidFill>
                  <a:schemeClr val="tx1"/>
                </a:solidFill>
                <a:effectLst/>
                <a:latin typeface="Calibri" panose="020F0502020204030204" pitchFamily="34" charset="0"/>
              </a:rPr>
              <a:t> </a:t>
            </a:r>
            <a:r>
              <a:rPr kumimoji="0" lang="en-IE" altLang="en-US" sz="1500" b="1" i="1" u="none" strike="noStrike" cap="none" normalizeH="0" baseline="0" dirty="0" smtClean="0">
                <a:ln>
                  <a:noFill/>
                </a:ln>
                <a:solidFill>
                  <a:schemeClr val="tx1"/>
                </a:solidFill>
                <a:effectLst/>
                <a:latin typeface="Calibri" panose="020F0502020204030204" pitchFamily="34" charset="0"/>
              </a:rPr>
              <a:t>He will put you in his angels’ charge, and they will support you on their hands in case you hurt your foot against a stone.’</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Jesus said to him, ‘Scripture also says: </a:t>
            </a:r>
            <a:r>
              <a:rPr kumimoji="0" lang="en-IE" altLang="en-US" sz="1500" b="1" i="1" u="none" strike="noStrike" cap="none" normalizeH="0" baseline="0" dirty="0" smtClean="0">
                <a:ln>
                  <a:noFill/>
                </a:ln>
                <a:solidFill>
                  <a:schemeClr val="tx1"/>
                </a:solidFill>
                <a:effectLst/>
                <a:latin typeface="Calibri" panose="020F0502020204030204" pitchFamily="34" charset="0"/>
              </a:rPr>
              <a:t>You must not put the Lord your God to the test.’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Next, taking him to a very high mountain, the devil showed him all the kingdoms of the world and their splendour. ‘I will give you all these’ he said, ‘if you fall at my feet and worship me.’ Then Jesus replied, ‘Be off, Satan! For scripture says: </a:t>
            </a:r>
            <a:r>
              <a:rPr kumimoji="0" lang="en-IE" altLang="en-US" sz="1500" b="1" i="1" u="none" strike="noStrike" cap="none" normalizeH="0" baseline="0" dirty="0" smtClean="0">
                <a:ln>
                  <a:noFill/>
                </a:ln>
                <a:solidFill>
                  <a:schemeClr val="tx1"/>
                </a:solidFill>
                <a:effectLst/>
                <a:latin typeface="Calibri" panose="020F0502020204030204" pitchFamily="34" charset="0"/>
              </a:rPr>
              <a:t>You must worship the Lord your God, and serve him alone.’</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Then the devil left him, and angels appeared and looked after him.</a:t>
            </a:r>
            <a:endParaRPr kumimoji="0" lang="en-US" altLang="en-US" sz="1500" b="0" i="0" u="none" strike="noStrike" cap="none" normalizeH="0" baseline="0" dirty="0" smtClean="0">
              <a:ln>
                <a:noFill/>
              </a:ln>
              <a:solidFill>
                <a:schemeClr val="tx1"/>
              </a:solidFill>
              <a:effectLst/>
              <a:latin typeface="Arial" panose="020B0604020202020204" pitchFamily="34" charset="0"/>
            </a:endParaRPr>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5836372"/>
            <a:ext cx="6631755" cy="830997"/>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staying with you after hearing the scriptures?</a:t>
            </a:r>
            <a:endParaRPr lang="en-GB" sz="2000" b="1" dirty="0"/>
          </a:p>
          <a:p>
            <a:endParaRPr lang="en-GB" sz="800" dirty="0"/>
          </a:p>
          <a:p>
            <a:pPr marL="342900" indent="-342900">
              <a:buFont typeface="Wingdings 2" panose="05020102010507070707" pitchFamily="18" charset="2"/>
              <a:buChar char="²"/>
            </a:pPr>
            <a:r>
              <a:rPr lang="en-GB" sz="2000" b="1" i="1" dirty="0" smtClean="0"/>
              <a:t>In </a:t>
            </a:r>
            <a:r>
              <a:rPr lang="en-GB" sz="2000" b="1" i="1" dirty="0"/>
              <a:t>what ways is Jesus a person of Hope in the reading</a:t>
            </a:r>
            <a:r>
              <a:rPr lang="en-GB" sz="2000" b="1" i="1" dirty="0" smtClean="0"/>
              <a:t>?</a:t>
            </a:r>
            <a:endParaRPr lang="en-GB" sz="2000" b="1" dirty="0"/>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46036" y="1120663"/>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Jesus was led by the Spirit out into the wilderness to be tempted by the devil. He fasted for forty days and forty nights, after which he was very hungry, and the tempter came and said to him, ‘If you are the Son of God, tell these stones to turn into loaves.’ But he replied, ‘Scripture says: </a:t>
            </a:r>
            <a:r>
              <a:rPr kumimoji="0" lang="en-IE" altLang="en-US" sz="1500" b="1" i="1" u="none" strike="noStrike" cap="none" normalizeH="0" baseline="0" dirty="0" smtClean="0">
                <a:ln>
                  <a:noFill/>
                </a:ln>
                <a:solidFill>
                  <a:schemeClr val="tx1"/>
                </a:solidFill>
                <a:effectLst/>
                <a:latin typeface="Calibri" panose="020F0502020204030204" pitchFamily="34" charset="0"/>
              </a:rPr>
              <a:t>People do not live on bread alone but on every word that comes from the mouth of God.’</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The devil then took him to the holy city and made him stand on the parapet of the Temple. ‘If you are the Son of God’ he said ‘throw yourself down; for scripture says: </a:t>
            </a:r>
            <a:r>
              <a:rPr kumimoji="0" lang="en-IE" altLang="en-US" sz="1500" b="0" i="0" u="none" strike="noStrike" cap="none" normalizeH="0" baseline="0" dirty="0" smtClean="0">
                <a:ln>
                  <a:noFill/>
                </a:ln>
                <a:solidFill>
                  <a:schemeClr val="tx1"/>
                </a:solidFill>
                <a:effectLst/>
                <a:latin typeface="Calibri" panose="020F0502020204030204" pitchFamily="34" charset="0"/>
              </a:rPr>
              <a:t> </a:t>
            </a:r>
            <a:r>
              <a:rPr kumimoji="0" lang="en-IE" altLang="en-US" sz="1500" b="1" i="1" u="none" strike="noStrike" cap="none" normalizeH="0" baseline="0" dirty="0" smtClean="0">
                <a:ln>
                  <a:noFill/>
                </a:ln>
                <a:solidFill>
                  <a:schemeClr val="tx1"/>
                </a:solidFill>
                <a:effectLst/>
                <a:latin typeface="Calibri" panose="020F0502020204030204" pitchFamily="34" charset="0"/>
              </a:rPr>
              <a:t>He will put you in his angels’ charge, and they will support you on their hands in case you hurt your foot against a stone.’</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Jesus said to him, ‘Scripture also says: </a:t>
            </a:r>
            <a:r>
              <a:rPr kumimoji="0" lang="en-IE" altLang="en-US" sz="1500" b="1" i="1" u="none" strike="noStrike" cap="none" normalizeH="0" baseline="0" dirty="0" smtClean="0">
                <a:ln>
                  <a:noFill/>
                </a:ln>
                <a:solidFill>
                  <a:schemeClr val="tx1"/>
                </a:solidFill>
                <a:effectLst/>
                <a:latin typeface="Calibri" panose="020F0502020204030204" pitchFamily="34" charset="0"/>
              </a:rPr>
              <a:t>You must not put the Lord your God to the test.’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Next, taking him to a very high mountain, the devil showed him all the kingdoms of the world and their splendour. ‘I will give you all these’ he said, ‘if you fall at my feet and worship me.’ Then Jesus replied, ‘Be off, Satan! For scripture says: </a:t>
            </a:r>
            <a:r>
              <a:rPr kumimoji="0" lang="en-IE" altLang="en-US" sz="1500" b="1" i="1" u="none" strike="noStrike" cap="none" normalizeH="0" baseline="0" dirty="0" smtClean="0">
                <a:ln>
                  <a:noFill/>
                </a:ln>
                <a:solidFill>
                  <a:schemeClr val="tx1"/>
                </a:solidFill>
                <a:effectLst/>
                <a:latin typeface="Calibri" panose="020F0502020204030204" pitchFamily="34" charset="0"/>
              </a:rPr>
              <a:t>You must worship the Lord your God, and serve him alone.’</a:t>
            </a: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5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500" b="1" i="0" u="none" strike="noStrike" cap="none" normalizeH="0" baseline="0" dirty="0" smtClean="0">
                <a:ln>
                  <a:noFill/>
                </a:ln>
                <a:solidFill>
                  <a:schemeClr val="tx1"/>
                </a:solidFill>
                <a:effectLst/>
                <a:latin typeface="Calibri" panose="020F0502020204030204" pitchFamily="34" charset="0"/>
              </a:rPr>
              <a:t>Then the devil left him, and angels appeared and looked after him.</a:t>
            </a:r>
            <a:endParaRPr kumimoji="0" lang="en-US" altLang="en-US" sz="15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089643"/>
            <a:ext cx="6631755" cy="46369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5984152"/>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pic>
        <p:nvPicPr>
          <p:cNvPr id="13" name="Picture 12" descr="Person in desert"/>
          <p:cNvPicPr>
            <a:picLocks noChangeAspect="1" noChangeArrowheads="1"/>
          </p:cNvPicPr>
          <p:nvPr/>
        </p:nvPicPr>
        <p:blipFill>
          <a:blip r:embed="rId5">
            <a:extLst>
              <a:ext uri="{28A0092B-C50C-407E-A947-70E740481C1C}">
                <a14:useLocalDpi xmlns:a14="http://schemas.microsoft.com/office/drawing/2010/main" val="0"/>
              </a:ext>
            </a:extLst>
          </a:blip>
          <a:srcRect b="33852"/>
          <a:stretch>
            <a:fillRect/>
          </a:stretch>
        </p:blipFill>
        <p:spPr bwMode="auto">
          <a:xfrm>
            <a:off x="2232865" y="1315749"/>
            <a:ext cx="6759975" cy="4470571"/>
          </a:xfrm>
          <a:prstGeom prst="rect">
            <a:avLst/>
          </a:prstGeom>
          <a:noFill/>
          <a:ln w="381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1938992"/>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The Spirit led Jesus into the wilderness - Where might the Spirit be leading you now?</a:t>
            </a:r>
          </a:p>
          <a:p>
            <a:endParaRPr lang="en-GB" sz="2000" b="1" i="1" dirty="0"/>
          </a:p>
          <a:p>
            <a:endParaRPr lang="en-GB" sz="2000" b="1" dirty="0" smtClean="0"/>
          </a:p>
          <a:p>
            <a:pPr marL="342900" indent="-342900">
              <a:buFont typeface="Wingdings 2" panose="05020102010507070707" pitchFamily="18" charset="2"/>
              <a:buChar char=""/>
            </a:pPr>
            <a:r>
              <a:rPr lang="en-GB" sz="2000" b="1" i="1" dirty="0" smtClean="0"/>
              <a:t>Where are the desert places in your own life experiences? Where are the desert places in your local area? </a:t>
            </a:r>
            <a:endParaRPr lang="en-GB" sz="2000" b="1" dirty="0"/>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50" dirty="0">
                <a:solidFill>
                  <a:srgbClr val="000000"/>
                </a:solidFill>
                <a:latin typeface="Calibri" panose="020F0502020204030204" pitchFamily="34" charset="0"/>
              </a:rPr>
              <a:t>This week our time of prayer invites us to be still and use our imagination...</a:t>
            </a:r>
          </a:p>
        </p:txBody>
      </p:sp>
      <p:pic>
        <p:nvPicPr>
          <p:cNvPr id="5122"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438402" y="1431641"/>
            <a:ext cx="6253018" cy="4350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Come to a place of stillness in your body and allow your mind to empty for a while...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Spend a few moments picturing a desert scene… the silence… the heat… the wildness… the lack of…</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Find somewhere to place yourself in this scene… notice how you feel… what thoughts begin to strike you?...</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Now, imagine Jesus coming to sit beside you… take some time just to be in his presence…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Is there anything you want to say… or share.. or ask Jesus?  Take a moment to do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What does Jesus say in reply?  Does he have a message of hope for you?...</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Now leave the desert behind and bring your awareness back to the room…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000" b="0" i="1" u="none" strike="noStrike" cap="none" normalizeH="0" baseline="0" dirty="0" smtClean="0">
              <a:ln>
                <a:noFill/>
              </a:ln>
              <a:solidFill>
                <a:srgbClr val="4D1875"/>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4D1875"/>
                </a:solidFill>
                <a:effectLst/>
                <a:latin typeface="Calibri" panose="020F0502020204030204" pitchFamily="34" charset="0"/>
              </a:rPr>
              <a:t>Is there something you want to take with you from the time of prayer?</a:t>
            </a:r>
          </a:p>
        </p:txBody>
      </p:sp>
      <p:sp>
        <p:nvSpPr>
          <p:cNvPr id="7" name="Rectangle 6"/>
          <p:cNvSpPr/>
          <p:nvPr/>
        </p:nvSpPr>
        <p:spPr>
          <a:xfrm>
            <a:off x="2232013" y="5876053"/>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dirty="0" smtClean="0">
                <a:solidFill>
                  <a:schemeClr val="bg1"/>
                </a:solidFill>
                <a:latin typeface="Calibri" panose="020F0502020204030204" pitchFamily="34" charset="0"/>
              </a:rPr>
              <a:t>Lent </a:t>
            </a:r>
            <a:r>
              <a:rPr lang="en-GB" sz="2800" b="1" kern="1400" dirty="0">
                <a:solidFill>
                  <a:schemeClr val="bg1"/>
                </a:solidFill>
                <a:latin typeface="Calibri" panose="020F0502020204030204" pitchFamily="34" charset="0"/>
              </a:rPr>
              <a:t>2023</a:t>
            </a:r>
            <a:endParaRPr lang="en-GB" sz="900" kern="140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99264" y="1474967"/>
            <a:ext cx="1740010" cy="626918"/>
          </a:xfrm>
        </p:spPr>
        <p:txBody>
          <a:bodyPr>
            <a:normAutofit fontScale="85000" lnSpcReduction="20000"/>
          </a:bodyPr>
          <a:lstStyle/>
          <a:p>
            <a:r>
              <a:rPr lang="en-GB" sz="5400" b="1" dirty="0">
                <a:solidFill>
                  <a:schemeClr val="bg1"/>
                </a:solidFill>
              </a:rPr>
              <a:t>JESUS</a:t>
            </a:r>
            <a:endParaRPr lang="en-IE" sz="5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3608167"/>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Choose </a:t>
            </a:r>
            <a:r>
              <a:rPr lang="en-GB" sz="2400" kern="1400" dirty="0">
                <a:solidFill>
                  <a:srgbClr val="000000"/>
                </a:solidFill>
                <a:latin typeface="Calibri" panose="020F0502020204030204" pitchFamily="34" charset="0"/>
              </a:rPr>
              <a:t>a line from the Scriptures to pray with this week</a:t>
            </a:r>
            <a:r>
              <a:rPr lang="en-GB" sz="2400" kern="1400" dirty="0" smtClean="0">
                <a:solidFill>
                  <a:srgbClr val="000000"/>
                </a:solidFill>
                <a:latin typeface="Calibri" panose="020F0502020204030204" pitchFamily="34" charset="0"/>
              </a:rPr>
              <a:t>.</a:t>
            </a:r>
          </a:p>
          <a:p>
            <a:pPr>
              <a:lnSpc>
                <a:spcPct val="119000"/>
              </a:lnSpc>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Having </a:t>
            </a:r>
            <a:r>
              <a:rPr lang="en-GB" sz="2400" kern="1400" dirty="0">
                <a:solidFill>
                  <a:srgbClr val="000000"/>
                </a:solidFill>
                <a:latin typeface="Calibri" panose="020F0502020204030204" pitchFamily="34" charset="0"/>
              </a:rPr>
              <a:t>noticed the desert places in your area, how might you respond</a:t>
            </a:r>
            <a:r>
              <a:rPr lang="en-GB" sz="2400" kern="1400" dirty="0" smtClean="0">
                <a:solidFill>
                  <a:srgbClr val="000000"/>
                </a:solidFill>
                <a:latin typeface="Calibri" panose="020F0502020204030204" pitchFamily="34" charset="0"/>
              </a:rPr>
              <a:t>?</a:t>
            </a:r>
          </a:p>
          <a:p>
            <a:pPr marL="342900" indent="-342900">
              <a:lnSpc>
                <a:spcPct val="119000"/>
              </a:lnSpc>
              <a:buFont typeface="Wingdings" panose="05000000000000000000" pitchFamily="2" charset="2"/>
              <a:buChar char="F"/>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How </a:t>
            </a:r>
            <a:r>
              <a:rPr lang="en-GB" sz="2400" kern="1400" dirty="0">
                <a:solidFill>
                  <a:srgbClr val="000000"/>
                </a:solidFill>
                <a:latin typeface="Calibri" panose="020F0502020204030204" pitchFamily="34" charset="0"/>
              </a:rPr>
              <a:t>can you build Hope inspired by the person of Jesus</a:t>
            </a:r>
            <a:r>
              <a:rPr lang="en-GB" sz="2400" kern="1400" dirty="0" smtClean="0">
                <a:solidFill>
                  <a:srgbClr val="000000"/>
                </a:solidFill>
                <a:latin typeface="Calibri" panose="020F0502020204030204" pitchFamily="34" charset="0"/>
              </a:rPr>
              <a:t>?</a:t>
            </a:r>
            <a:endParaRPr lang="en-GB" sz="2400" kern="1400" dirty="0" smtClean="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2774</TotalTime>
  <Words>995</Words>
  <Application>Microsoft Office PowerPoint</Application>
  <PresentationFormat>On-screen Show (4:3)</PresentationFormat>
  <Paragraphs>102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18</cp:revision>
  <dcterms:created xsi:type="dcterms:W3CDTF">2023-01-20T21:35:46Z</dcterms:created>
  <dcterms:modified xsi:type="dcterms:W3CDTF">2023-01-22T19:50:16Z</dcterms:modified>
</cp:coreProperties>
</file>