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7" r:id="rId2"/>
    <p:sldId id="258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62" r:id="rId11"/>
    <p:sldId id="265" r:id="rId12"/>
    <p:sldId id="26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32" autoAdjust="0"/>
    <p:restoredTop sz="94660"/>
  </p:normalViewPr>
  <p:slideViewPr>
    <p:cSldViewPr snapToGrid="0">
      <p:cViewPr varScale="1">
        <p:scale>
          <a:sx n="73" d="100"/>
          <a:sy n="73" d="100"/>
        </p:scale>
        <p:origin x="63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45BA1-980A-4507-BE5A-5C1E7C2FFD8F}" type="datetimeFigureOut">
              <a:rPr lang="en-US"/>
              <a:t>2/1/2023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03411-58E2-43FD-AE1D-AD77DFF8CB2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3416D-7FED-43BC-AA7C-D92DBA01ED64}" type="datetimeFigureOut">
              <a:rPr lang="en-US"/>
              <a:t>2/1/2023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C57A8-AE18-4654-B6AF-04B3577165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84" name="Group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97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grpSp>
        <p:nvGrpSpPr>
          <p:cNvPr id="98" name="Group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11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grpSp>
        <p:nvGrpSpPr>
          <p:cNvPr id="112" name="Group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25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126" name="Text Placeholder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2/1/2023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/>
          <a:lstStyle>
            <a:lvl1pPr algn="l">
              <a:defRPr/>
            </a:lvl1pPr>
          </a:lstStyle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/>
          <a:lstStyle/>
          <a:p>
            <a:fld id="{4CF99945-0A15-4715-AB6C-F5E56CF20F70}" type="datetimeFigureOut">
              <a:rPr lang="en-US"/>
              <a:t>2/1/2023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grpSp>
        <p:nvGrpSpPr>
          <p:cNvPr id="8" name="Group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Freeform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" name="Freeform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reeform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1" name="Freeform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2" name="Freeform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2/1/2023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2/1/2023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2/1/2023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2/1/2023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2/1/2023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2/1/2023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2/1/2023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2/1/2023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6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7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2/1/2023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52" name="Group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9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grpSp>
        <p:nvGrpSpPr>
          <p:cNvPr id="84" name="Group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8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grpSp>
        <p:nvGrpSpPr>
          <p:cNvPr id="97" name="Group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9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80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2/1/2023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4CF99945-0A15-4715-AB6C-F5E56CF20F70}" type="datetimeFigureOut">
              <a:rPr lang="en-US" smtClean="0"/>
              <a:pPr/>
              <a:t>2/1/2023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Remembering Jesus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PALM SUNDAY CHILDRENS LITURGY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Mary and John stood with Jesus at the cross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How do you think they felt?</a:t>
            </a:r>
          </a:p>
          <a:p>
            <a:endParaRPr lang="en-US" dirty="0"/>
          </a:p>
          <a:p>
            <a:r>
              <a:rPr lang="en-US" dirty="0" smtClean="0"/>
              <a:t>If you were there, what would you say to Jesus? 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476" y="959575"/>
            <a:ext cx="3440415" cy="46313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19715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704" y="1323703"/>
            <a:ext cx="10058402" cy="1219200"/>
          </a:xfrm>
        </p:spPr>
        <p:txBody>
          <a:bodyPr/>
          <a:lstStyle/>
          <a:p>
            <a:r>
              <a:rPr lang="en-US" dirty="0" smtClean="0"/>
              <a:t>We remember and sing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73382" y="2991393"/>
            <a:ext cx="732826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dirty="0" smtClean="0"/>
              <a:t>Jesus remember me</a:t>
            </a:r>
          </a:p>
          <a:p>
            <a:r>
              <a:rPr lang="en-IE" sz="2800" dirty="0" smtClean="0"/>
              <a:t>When you come into your kingdom</a:t>
            </a:r>
          </a:p>
          <a:p>
            <a:endParaRPr lang="en-IE" sz="2800" dirty="0" smtClean="0"/>
          </a:p>
          <a:p>
            <a:r>
              <a:rPr lang="en-IE" sz="2800" dirty="0" smtClean="0"/>
              <a:t>Jesus remember me</a:t>
            </a:r>
          </a:p>
          <a:p>
            <a:r>
              <a:rPr lang="en-IE" sz="2800" dirty="0" smtClean="0"/>
              <a:t>When you come into your kingdom</a:t>
            </a:r>
            <a:endParaRPr lang="en-IE" sz="2800" dirty="0"/>
          </a:p>
        </p:txBody>
      </p:sp>
    </p:spTree>
    <p:extLst>
      <p:ext uri="{BB962C8B-B14F-4D97-AF65-F5344CB8AC3E}">
        <p14:creationId xmlns:p14="http://schemas.microsoft.com/office/powerpoint/2010/main" val="3427522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remember his death was not the end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look forward to Easter Sunday when we hear all about his new life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74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Jesus before the Court </a:t>
            </a:r>
            <a:endParaRPr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065212" y="2379617"/>
            <a:ext cx="10058400" cy="4229100"/>
          </a:xfrm>
        </p:spPr>
        <p:txBody>
          <a:bodyPr/>
          <a:lstStyle/>
          <a:p>
            <a:r>
              <a:rPr lang="en-IE" dirty="0"/>
              <a:t>When day came, the elders of the people, the leading priests, and the teachers of the law came together. They led Jesus away to their highest court.  </a:t>
            </a:r>
            <a:endParaRPr lang="en-IE" dirty="0" smtClean="0"/>
          </a:p>
          <a:p>
            <a:r>
              <a:rPr lang="en-IE" dirty="0" smtClean="0"/>
              <a:t>They </a:t>
            </a:r>
            <a:r>
              <a:rPr lang="en-IE" dirty="0"/>
              <a:t>said, </a:t>
            </a:r>
            <a:r>
              <a:rPr lang="en-IE" dirty="0">
                <a:solidFill>
                  <a:srgbClr val="FF0000"/>
                </a:solidFill>
              </a:rPr>
              <a:t>“If you are the Christ, then tell us that you are!”</a:t>
            </a:r>
          </a:p>
          <a:p>
            <a:r>
              <a:rPr lang="en-IE" dirty="0"/>
              <a:t>Jesus said to them, </a:t>
            </a:r>
            <a:r>
              <a:rPr lang="en-IE" dirty="0">
                <a:solidFill>
                  <a:srgbClr val="FF0000"/>
                </a:solidFill>
              </a:rPr>
              <a:t>“If I tell you I am the Christ, you will not believe me.”</a:t>
            </a:r>
          </a:p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Jesus is found innocent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/>
              <a:t>Then the whole group stood up and led Jesus to Pilate.</a:t>
            </a:r>
            <a:r>
              <a:rPr lang="en-IE" baseline="30000" dirty="0"/>
              <a:t> </a:t>
            </a:r>
            <a:r>
              <a:rPr lang="en-IE" b="1" baseline="30000" dirty="0"/>
              <a:t> </a:t>
            </a:r>
            <a:r>
              <a:rPr lang="en-IE" dirty="0"/>
              <a:t>They began to accuse Jesus. </a:t>
            </a:r>
          </a:p>
          <a:p>
            <a:r>
              <a:rPr lang="en-IE" dirty="0"/>
              <a:t>Pilate asked Jesus, </a:t>
            </a:r>
            <a:r>
              <a:rPr lang="en-IE" dirty="0">
                <a:solidFill>
                  <a:srgbClr val="FF0000"/>
                </a:solidFill>
              </a:rPr>
              <a:t>“Are you the king of the Jews?” </a:t>
            </a:r>
            <a:r>
              <a:rPr lang="en-IE" dirty="0"/>
              <a:t>Jesus answered, </a:t>
            </a:r>
            <a:r>
              <a:rPr lang="en-IE" dirty="0">
                <a:solidFill>
                  <a:srgbClr val="FF0000"/>
                </a:solidFill>
              </a:rPr>
              <a:t>“Yes, that is right.”</a:t>
            </a:r>
          </a:p>
          <a:p>
            <a:r>
              <a:rPr lang="en-IE" dirty="0"/>
              <a:t>Pilate said to the leading priests and the people,                                                                         </a:t>
            </a:r>
            <a:r>
              <a:rPr lang="en-IE" dirty="0">
                <a:solidFill>
                  <a:srgbClr val="FF0000"/>
                </a:solidFill>
              </a:rPr>
              <a:t>“I find nothing wrong with this man.”</a:t>
            </a:r>
          </a:p>
          <a:p>
            <a:r>
              <a:rPr lang="en-IE" dirty="0"/>
              <a:t>They said again and again, </a:t>
            </a:r>
            <a:r>
              <a:rPr lang="en-IE" dirty="0">
                <a:solidFill>
                  <a:srgbClr val="FF0000"/>
                </a:solidFill>
              </a:rPr>
              <a:t>“But Jesus is making trouble with the people</a:t>
            </a:r>
            <a:r>
              <a:rPr lang="en-IE" dirty="0" smtClean="0">
                <a:solidFill>
                  <a:srgbClr val="FF0000"/>
                </a:solidFill>
              </a:rPr>
              <a:t>!”</a:t>
            </a:r>
            <a:endParaRPr lang="en-I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669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The Crowd shouts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/>
              <a:t>Pilate wanted to let Jesus go free. So he told this to the crowd. </a:t>
            </a:r>
            <a:r>
              <a:rPr lang="en-IE" b="1" baseline="30000" dirty="0"/>
              <a:t> </a:t>
            </a:r>
            <a:r>
              <a:rPr lang="en-IE" dirty="0"/>
              <a:t>But they shouted again, </a:t>
            </a:r>
            <a:r>
              <a:rPr lang="en-IE" dirty="0">
                <a:solidFill>
                  <a:srgbClr val="FF0000"/>
                </a:solidFill>
              </a:rPr>
              <a:t>“Kill him! Kill him on a cross!”</a:t>
            </a:r>
          </a:p>
          <a:p>
            <a:r>
              <a:rPr lang="en-IE" dirty="0"/>
              <a:t>Pilate said to them, </a:t>
            </a:r>
            <a:r>
              <a:rPr lang="en-IE" dirty="0">
                <a:solidFill>
                  <a:srgbClr val="FF0000"/>
                </a:solidFill>
              </a:rPr>
              <a:t>“Why? What wrong has he done? I can find no reason to kill him. So I will have him punished and set him free.”  </a:t>
            </a:r>
          </a:p>
          <a:p>
            <a:r>
              <a:rPr lang="en-IE" dirty="0"/>
              <a:t>But they continued to shout. They demanded that Jesus be killed on the cross. Their yelling became so loud that Pilate decided to give them what they wanted. </a:t>
            </a:r>
            <a:r>
              <a:rPr lang="en-IE" dirty="0" smtClean="0"/>
              <a:t> 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595612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Simon helps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E" dirty="0"/>
              <a:t>The soldiers led Jesus away. The soldiers forced a man called Simon to carry Jesus’ cross and walk behind him.</a:t>
            </a:r>
          </a:p>
          <a:p>
            <a:r>
              <a:rPr lang="en-IE" dirty="0"/>
              <a:t>A large crowd of people was following Jesus. Some of the women were sad and crying. But Jesus turned and said to them, </a:t>
            </a:r>
            <a:r>
              <a:rPr lang="en-IE" dirty="0">
                <a:solidFill>
                  <a:srgbClr val="FF0000"/>
                </a:solidFill>
              </a:rPr>
              <a:t>“Don’t cry for me. Cry for yourselves and for your children too!’’  </a:t>
            </a:r>
          </a:p>
          <a:p>
            <a:r>
              <a:rPr lang="en-IE" dirty="0"/>
              <a:t>There were also two thieves led out with Jesus to be killed. There the soldiers nailed Jesus to his cross. </a:t>
            </a:r>
          </a:p>
          <a:p>
            <a:r>
              <a:rPr lang="en-IE" dirty="0"/>
              <a:t>Jesus said, </a:t>
            </a:r>
            <a:r>
              <a:rPr lang="en-IE" dirty="0">
                <a:solidFill>
                  <a:srgbClr val="FF0000"/>
                </a:solidFill>
              </a:rPr>
              <a:t>“Father, forgive them. They don’t know what they are doing</a:t>
            </a:r>
            <a:r>
              <a:rPr lang="en-IE" dirty="0" smtClean="0">
                <a:solidFill>
                  <a:srgbClr val="FF0000"/>
                </a:solidFill>
              </a:rPr>
              <a:t>.” </a:t>
            </a:r>
            <a:endParaRPr lang="en-I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558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The soldiers make fun of Jesus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IE" dirty="0"/>
              <a:t>The soldiers played a game to decide who would get his clothes. The people stood there watching. The leaders made fun of Jesus. They said, </a:t>
            </a:r>
            <a:r>
              <a:rPr lang="en-IE" dirty="0">
                <a:solidFill>
                  <a:srgbClr val="FF0000"/>
                </a:solidFill>
              </a:rPr>
              <a:t>“If he is God’s Chosen One, the Christ, then let him save himself. He saved other people, didn’t he?”</a:t>
            </a:r>
          </a:p>
          <a:p>
            <a:r>
              <a:rPr lang="en-IE" dirty="0"/>
              <a:t>Even the soldiers made fun of him. They came to Jesus and offered him some vinegar. They said, </a:t>
            </a:r>
            <a:r>
              <a:rPr lang="en-IE" dirty="0">
                <a:solidFill>
                  <a:srgbClr val="FF0000"/>
                </a:solidFill>
              </a:rPr>
              <a:t>“If you are the king of the Jews, save yourself!”</a:t>
            </a:r>
            <a:r>
              <a:rPr lang="en-IE" dirty="0"/>
              <a:t> </a:t>
            </a:r>
            <a:endParaRPr lang="en-IE" dirty="0" smtClean="0"/>
          </a:p>
          <a:p>
            <a:r>
              <a:rPr lang="en-IE" dirty="0" smtClean="0"/>
              <a:t>At </a:t>
            </a:r>
            <a:r>
              <a:rPr lang="en-IE" dirty="0"/>
              <a:t>the top of the cross these words were written: </a:t>
            </a:r>
            <a:r>
              <a:rPr lang="en-IE" dirty="0">
                <a:solidFill>
                  <a:srgbClr val="FF0000"/>
                </a:solidFill>
              </a:rPr>
              <a:t>“THIS IS THE KING OF THE JEWS.”</a:t>
            </a:r>
          </a:p>
          <a:p>
            <a:r>
              <a:rPr lang="en-IE" dirty="0"/>
              <a:t>One of the thieves began to shout insults at Jesus: </a:t>
            </a:r>
            <a:r>
              <a:rPr lang="en-IE" dirty="0">
                <a:solidFill>
                  <a:srgbClr val="FF0000"/>
                </a:solidFill>
              </a:rPr>
              <a:t>“Aren’t you the Christ? Then save yourself! And save us too</a:t>
            </a:r>
            <a:r>
              <a:rPr lang="en-IE" dirty="0" smtClean="0">
                <a:solidFill>
                  <a:srgbClr val="FF0000"/>
                </a:solidFill>
              </a:rPr>
              <a:t>!”</a:t>
            </a:r>
            <a:endParaRPr lang="en-I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894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4" y="409303"/>
            <a:ext cx="10058402" cy="1219200"/>
          </a:xfrm>
        </p:spPr>
        <p:txBody>
          <a:bodyPr/>
          <a:lstStyle/>
          <a:p>
            <a:r>
              <a:rPr lang="en-IE" dirty="0" smtClean="0"/>
              <a:t>Jesus helps the thieve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/>
              <a:t>But the other thieve stopped him. He said, “</a:t>
            </a:r>
            <a:r>
              <a:rPr lang="en-IE" dirty="0">
                <a:solidFill>
                  <a:srgbClr val="FF0000"/>
                </a:solidFill>
              </a:rPr>
              <a:t>You should fear God! You are getting the same punishment as he is. We are punished justly; we should die. But this man has done nothing wrong!” </a:t>
            </a:r>
            <a:endParaRPr lang="en-IE" dirty="0" smtClean="0">
              <a:solidFill>
                <a:srgbClr val="FF0000"/>
              </a:solidFill>
            </a:endParaRPr>
          </a:p>
          <a:p>
            <a:r>
              <a:rPr lang="en-IE" dirty="0" smtClean="0"/>
              <a:t>Then </a:t>
            </a:r>
            <a:r>
              <a:rPr lang="en-IE" dirty="0"/>
              <a:t>this criminal said to Jesus, </a:t>
            </a:r>
            <a:r>
              <a:rPr lang="en-IE" dirty="0">
                <a:solidFill>
                  <a:srgbClr val="FF0000"/>
                </a:solidFill>
              </a:rPr>
              <a:t>“Jesus, remember me when you come into your kingdom!”</a:t>
            </a:r>
          </a:p>
          <a:p>
            <a:r>
              <a:rPr lang="en-IE" dirty="0"/>
              <a:t>Then Jesus said to him, </a:t>
            </a:r>
            <a:r>
              <a:rPr lang="en-IE" dirty="0">
                <a:solidFill>
                  <a:srgbClr val="FF0000"/>
                </a:solidFill>
              </a:rPr>
              <a:t>“Listen! Today you will be with me in paradise!’’</a:t>
            </a:r>
          </a:p>
          <a:p>
            <a:pPr marL="0" indent="0">
              <a:buNone/>
            </a:pP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862946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4" y="931817"/>
            <a:ext cx="10058402" cy="1219200"/>
          </a:xfrm>
        </p:spPr>
        <p:txBody>
          <a:bodyPr/>
          <a:lstStyle/>
          <a:p>
            <a:r>
              <a:rPr lang="en-IE" dirty="0" smtClean="0"/>
              <a:t>Jesus gives up his life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5214" y="2560320"/>
            <a:ext cx="10058400" cy="3421380"/>
          </a:xfrm>
        </p:spPr>
        <p:txBody>
          <a:bodyPr/>
          <a:lstStyle/>
          <a:p>
            <a:r>
              <a:rPr lang="en-IE" dirty="0"/>
              <a:t>It was about noon, and the whole land became dark until three o’clock in the afternoon. </a:t>
            </a:r>
            <a:endParaRPr lang="en-IE" dirty="0" smtClean="0"/>
          </a:p>
          <a:p>
            <a:r>
              <a:rPr lang="en-IE" dirty="0" smtClean="0"/>
              <a:t>There </a:t>
            </a:r>
            <a:r>
              <a:rPr lang="en-IE" dirty="0"/>
              <a:t>was no sun! The curtain in the Temple</a:t>
            </a:r>
            <a:r>
              <a:rPr lang="en-IE" baseline="30000" dirty="0"/>
              <a:t>[j</a:t>
            </a:r>
            <a:r>
              <a:rPr lang="en-IE" dirty="0"/>
              <a:t> was torn into two pieces. </a:t>
            </a:r>
            <a:endParaRPr lang="en-IE" dirty="0" smtClean="0"/>
          </a:p>
          <a:p>
            <a:r>
              <a:rPr lang="en-IE" dirty="0" smtClean="0"/>
              <a:t>Jesus </a:t>
            </a:r>
            <a:r>
              <a:rPr lang="en-IE" dirty="0"/>
              <a:t>cried out in a loud voice, </a:t>
            </a:r>
            <a:r>
              <a:rPr lang="en-IE" dirty="0">
                <a:solidFill>
                  <a:srgbClr val="FF0000"/>
                </a:solidFill>
              </a:rPr>
              <a:t>“Father, I give you my life.” </a:t>
            </a:r>
          </a:p>
          <a:p>
            <a:pPr marL="0" indent="0">
              <a:buNone/>
            </a:pP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84328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905691"/>
            <a:ext cx="10058402" cy="1219200"/>
          </a:xfrm>
        </p:spPr>
        <p:txBody>
          <a:bodyPr/>
          <a:lstStyle/>
          <a:p>
            <a:r>
              <a:rPr lang="en-IE" dirty="0" smtClean="0"/>
              <a:t>A good man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5214" y="2677886"/>
            <a:ext cx="10058400" cy="3303814"/>
          </a:xfrm>
        </p:spPr>
        <p:txBody>
          <a:bodyPr/>
          <a:lstStyle/>
          <a:p>
            <a:r>
              <a:rPr lang="en-IE" dirty="0"/>
              <a:t>After Jesus said this, he died.</a:t>
            </a:r>
          </a:p>
          <a:p>
            <a:r>
              <a:rPr lang="en-IE" dirty="0"/>
              <a:t>The army officer there saw what happened. </a:t>
            </a:r>
          </a:p>
          <a:p>
            <a:r>
              <a:rPr lang="en-IE" dirty="0"/>
              <a:t>He praised God, saying, </a:t>
            </a:r>
            <a:endParaRPr lang="en-IE" dirty="0" smtClean="0"/>
          </a:p>
          <a:p>
            <a:r>
              <a:rPr lang="en-IE" dirty="0" smtClean="0">
                <a:solidFill>
                  <a:srgbClr val="FF0000"/>
                </a:solidFill>
              </a:rPr>
              <a:t>“</a:t>
            </a:r>
            <a:r>
              <a:rPr lang="en-IE" dirty="0">
                <a:solidFill>
                  <a:srgbClr val="FF0000"/>
                </a:solidFill>
              </a:rPr>
              <a:t>I know this was a good man!” </a:t>
            </a:r>
          </a:p>
        </p:txBody>
      </p:sp>
    </p:spTree>
    <p:extLst>
      <p:ext uri="{BB962C8B-B14F-4D97-AF65-F5344CB8AC3E}">
        <p14:creationId xmlns:p14="http://schemas.microsoft.com/office/powerpoint/2010/main" val="2947041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Nature Illustration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3431377.potx" id="{56A48130-F36A-41C3-8C0C-0EF853C6708B}" vid="{0432F83B-7085-406B-BFE7-677E72A6CADA}"/>
    </a:ext>
  </a:extLst>
</a:theme>
</file>

<file path=ppt/theme/theme2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Rainbow presentation</Template>
  <TotalTime>24</TotalTime>
  <Words>606</Words>
  <Application>Microsoft Office PowerPoint</Application>
  <PresentationFormat>Widescreen</PresentationFormat>
  <Paragraphs>50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Segoe Print</vt:lpstr>
      <vt:lpstr>Nature Illustration 16x9</vt:lpstr>
      <vt:lpstr>Remembering Jesus</vt:lpstr>
      <vt:lpstr>Jesus before the Court </vt:lpstr>
      <vt:lpstr>Jesus is found innocent</vt:lpstr>
      <vt:lpstr>The Crowd shouts</vt:lpstr>
      <vt:lpstr>Simon helps</vt:lpstr>
      <vt:lpstr>The soldiers make fun of Jesus</vt:lpstr>
      <vt:lpstr>Jesus helps the thieve</vt:lpstr>
      <vt:lpstr>Jesus gives up his life</vt:lpstr>
      <vt:lpstr>A good man</vt:lpstr>
      <vt:lpstr>Mary and John stood with Jesus at the cross</vt:lpstr>
      <vt:lpstr>We remember and sing</vt:lpstr>
      <vt:lpstr>We remember his death was not the end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Remembering Jesus</dc:title>
  <dc:creator>Patricia Carroll</dc:creator>
  <cp:lastModifiedBy>Patricia Carroll</cp:lastModifiedBy>
  <cp:revision>4</cp:revision>
  <dcterms:created xsi:type="dcterms:W3CDTF">2023-02-01T18:36:54Z</dcterms:created>
  <dcterms:modified xsi:type="dcterms:W3CDTF">2023-02-01T19:00:59Z</dcterms:modified>
</cp:coreProperties>
</file>