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7" r:id="rId5"/>
    <p:sldId id="265" r:id="rId6"/>
    <p:sldId id="266" r:id="rId7"/>
    <p:sldId id="258" r:id="rId8"/>
    <p:sldId id="269" r:id="rId9"/>
    <p:sldId id="275" r:id="rId10"/>
    <p:sldId id="276" r:id="rId11"/>
    <p:sldId id="270" r:id="rId12"/>
    <p:sldId id="271"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p:cViewPr varScale="1">
        <p:scale>
          <a:sx n="80" d="100"/>
          <a:sy n="80" d="100"/>
        </p:scale>
        <p:origin x="156" y="4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10</a:t>
            </a:fld>
            <a:endParaRPr lang="en-US"/>
          </a:p>
        </p:txBody>
      </p:sp>
    </p:spTree>
    <p:extLst>
      <p:ext uri="{BB962C8B-B14F-4D97-AF65-F5344CB8AC3E}">
        <p14:creationId xmlns:p14="http://schemas.microsoft.com/office/powerpoint/2010/main" val="55326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2/2/2023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2/2/2023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2/2/2023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2/2/2023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2/2/2023</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2/2/2023</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2/2/2023</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2/2/2023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2/2/2023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2/2/2023</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Black" panose="020B0A02040204020203" pitchFamily="34" charset="0"/>
                <a:ea typeface="Segoe UI Black" panose="020B0A02040204020203" pitchFamily="34" charset="0"/>
              </a:rPr>
              <a:t>WELCOME THE WORD</a:t>
            </a:r>
            <a:endParaRPr lang="en-US" dirty="0">
              <a:latin typeface="Segoe UI Black" panose="020B0A02040204020203" pitchFamily="34" charset="0"/>
              <a:ea typeface="Segoe UI Black" panose="020B0A02040204020203" pitchFamily="34" charset="0"/>
            </a:endParaRPr>
          </a:p>
        </p:txBody>
      </p:sp>
      <p:sp>
        <p:nvSpPr>
          <p:cNvPr id="3" name="Subtitle 2"/>
          <p:cNvSpPr>
            <a:spLocks noGrp="1"/>
          </p:cNvSpPr>
          <p:nvPr>
            <p:ph type="subTitle" idx="1"/>
          </p:nvPr>
        </p:nvSpPr>
        <p:spPr/>
        <p:txBody>
          <a:bodyPr/>
          <a:lstStyle/>
          <a:p>
            <a:r>
              <a:rPr lang="en-US" dirty="0" smtClean="0">
                <a:latin typeface="Segoe Print" panose="02000600000000000000" pitchFamily="2" charset="0"/>
              </a:rPr>
              <a:t>THIS SUNDAYS THEME</a:t>
            </a:r>
          </a:p>
          <a:p>
            <a:r>
              <a:rPr lang="en-US" dirty="0" smtClean="0">
                <a:latin typeface="Segoe Print" panose="02000600000000000000" pitchFamily="2" charset="0"/>
              </a:rPr>
              <a:t>STONES AND BREAD </a:t>
            </a:r>
            <a:endParaRPr lang="en-US" dirty="0">
              <a:latin typeface="Segoe Print" panose="02000600000000000000" pitchFamily="2" charset="0"/>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latin typeface="Segoe Print" panose="02000600000000000000" pitchFamily="2" charset="0"/>
              </a:rPr>
              <a:t>What picture will you remember this week?  </a:t>
            </a:r>
            <a:endParaRPr lang="en-US" dirty="0">
              <a:latin typeface="Segoe Print" panose="02000600000000000000" pitchFamily="2" charset="0"/>
            </a:endParaRPr>
          </a:p>
        </p:txBody>
      </p:sp>
      <p:pic>
        <p:nvPicPr>
          <p:cNvPr id="5" name="Picture Placeholder 4"/>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1504" b="11504"/>
          <a:stretch>
            <a:fillRect/>
          </a:stretch>
        </p:blipFill>
        <p:spPr/>
      </p:pic>
      <p:pic>
        <p:nvPicPr>
          <p:cNvPr id="17" name="Picture Placeholder 1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6669" b="6669"/>
          <a:stretch>
            <a:fillRect/>
          </a:stretch>
        </p:blipFill>
        <p:spPr/>
      </p:pic>
      <p:pic>
        <p:nvPicPr>
          <p:cNvPr id="16" name="Picture Placeholder 15"/>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5087" b="15087"/>
          <a:stretch>
            <a:fillRect/>
          </a:stretch>
        </p:blipFill>
        <p:spPr/>
      </p:pic>
      <p:pic>
        <p:nvPicPr>
          <p:cNvPr id="19" name="Picture Placeholder 18"/>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327" r="327"/>
          <a:stretch>
            <a:fillRect/>
          </a:stretch>
        </p:blipFill>
        <p:spPr/>
      </p:pic>
      <p:pic>
        <p:nvPicPr>
          <p:cNvPr id="21" name="Picture Placeholder 20"/>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7621" b="7621"/>
          <a:stretch>
            <a:fillRect/>
          </a:stretch>
        </p:blipFill>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Black" panose="020B0A02040204020203" pitchFamily="34" charset="0"/>
                <a:ea typeface="Segoe UI Black" panose="020B0A02040204020203" pitchFamily="34" charset="0"/>
              </a:rPr>
              <a:t>Today is the First Sunday of Lent </a:t>
            </a:r>
            <a:endParaRPr lang="en-US" dirty="0">
              <a:latin typeface="Segoe UI Black" panose="020B0A02040204020203" pitchFamily="34" charset="0"/>
              <a:ea typeface="Segoe UI Black" panose="020B0A02040204020203" pitchFamily="34" charset="0"/>
            </a:endParaRPr>
          </a:p>
        </p:txBody>
      </p:sp>
      <p:sp>
        <p:nvSpPr>
          <p:cNvPr id="3" name="Text Placeholder 2"/>
          <p:cNvSpPr>
            <a:spLocks noGrp="1"/>
          </p:cNvSpPr>
          <p:nvPr>
            <p:ph type="body" sz="half" idx="2"/>
          </p:nvPr>
        </p:nvSpPr>
        <p:spPr/>
        <p:txBody>
          <a:bodyPr/>
          <a:lstStyle/>
          <a:p>
            <a:r>
              <a:rPr lang="en-US" dirty="0" smtClean="0">
                <a:solidFill>
                  <a:srgbClr val="FF0000"/>
                </a:solidFill>
              </a:rPr>
              <a:t>We are going to</a:t>
            </a:r>
          </a:p>
          <a:p>
            <a:r>
              <a:rPr lang="en-US" dirty="0" smtClean="0">
                <a:solidFill>
                  <a:srgbClr val="FF0000"/>
                </a:solidFill>
              </a:rPr>
              <a:t>Listen to God’s Word</a:t>
            </a:r>
          </a:p>
          <a:p>
            <a:r>
              <a:rPr lang="en-US" dirty="0" smtClean="0">
                <a:solidFill>
                  <a:srgbClr val="FF0000"/>
                </a:solidFill>
              </a:rPr>
              <a:t>Share our thoughts</a:t>
            </a:r>
          </a:p>
          <a:p>
            <a:r>
              <a:rPr lang="en-US" dirty="0" smtClean="0">
                <a:solidFill>
                  <a:srgbClr val="FF0000"/>
                </a:solidFill>
              </a:rPr>
              <a:t>Pray for each other</a:t>
            </a:r>
          </a:p>
          <a:p>
            <a:r>
              <a:rPr lang="en-US" dirty="0" smtClean="0">
                <a:solidFill>
                  <a:srgbClr val="FF0000"/>
                </a:solidFill>
              </a:rPr>
              <a:t>Then join our parents in Church</a:t>
            </a:r>
            <a:endParaRPr lang="en-US" dirty="0">
              <a:solidFill>
                <a:srgbClr val="FF0000"/>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774" r="2774"/>
          <a:stretch>
            <a:fillRect/>
          </a:stretch>
        </p:blipFill>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latin typeface="Segoe UI Black" panose="020B0A02040204020203" pitchFamily="34" charset="0"/>
                <a:ea typeface="Segoe UI Black" panose="020B0A02040204020203" pitchFamily="34" charset="0"/>
              </a:rPr>
              <a:t>Share which of the two pictures you like most</a:t>
            </a:r>
            <a:endParaRPr lang="en-US" dirty="0">
              <a:latin typeface="Segoe UI Black" panose="020B0A02040204020203" pitchFamily="34" charset="0"/>
              <a:ea typeface="Segoe UI Black" panose="020B0A02040204020203" pitchFamily="34" charset="0"/>
            </a:endParaRPr>
          </a:p>
        </p:txBody>
      </p:sp>
      <p:sp>
        <p:nvSpPr>
          <p:cNvPr id="4" name="Text Placeholder 3"/>
          <p:cNvSpPr>
            <a:spLocks noGrp="1"/>
          </p:cNvSpPr>
          <p:nvPr>
            <p:ph type="body" sz="quarter" idx="14"/>
          </p:nvPr>
        </p:nvSpPr>
        <p:spPr/>
        <p:txBody>
          <a:bodyPr/>
          <a:lstStyle/>
          <a:p>
            <a:r>
              <a:rPr lang="en-US" dirty="0" smtClean="0">
                <a:latin typeface="Segoe Print" panose="02000600000000000000" pitchFamily="2" charset="0"/>
              </a:rPr>
              <a:t>Bread </a:t>
            </a:r>
            <a:endParaRPr lang="en-US" dirty="0">
              <a:latin typeface="Segoe Print" panose="02000600000000000000" pitchFamily="2" charset="0"/>
            </a:endParaRPr>
          </a:p>
        </p:txBody>
      </p:sp>
      <p:sp>
        <p:nvSpPr>
          <p:cNvPr id="5" name="Text Placeholder 4"/>
          <p:cNvSpPr>
            <a:spLocks noGrp="1"/>
          </p:cNvSpPr>
          <p:nvPr>
            <p:ph type="body" sz="quarter" idx="16"/>
          </p:nvPr>
        </p:nvSpPr>
        <p:spPr/>
        <p:txBody>
          <a:bodyPr/>
          <a:lstStyle/>
          <a:p>
            <a:r>
              <a:rPr lang="en-US" dirty="0" smtClean="0">
                <a:latin typeface="Segoe Print" panose="02000600000000000000" pitchFamily="2" charset="0"/>
              </a:rPr>
              <a:t>Stones </a:t>
            </a:r>
            <a:endParaRPr lang="en-US" dirty="0">
              <a:latin typeface="Segoe Print" panose="02000600000000000000" pitchFamily="2" charset="0"/>
            </a:endParaRPr>
          </a:p>
        </p:txBody>
      </p:sp>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674" r="13674"/>
          <a:stretch>
            <a:fillRect/>
          </a:stretch>
        </p:blipFill>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7727" r="17727"/>
          <a:stretch>
            <a:fillRect/>
          </a:stretch>
        </p:blipFill>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7728" y="1988840"/>
            <a:ext cx="4752528" cy="1828800"/>
          </a:xfrm>
        </p:spPr>
        <p:txBody>
          <a:bodyPr/>
          <a:lstStyle/>
          <a:p>
            <a:r>
              <a:rPr lang="en-US" dirty="0" smtClean="0"/>
              <a:t>A reading from the Gospel of Matthew</a:t>
            </a:r>
            <a:endParaRPr lang="en-US" dirty="0"/>
          </a:p>
        </p:txBody>
      </p:sp>
      <p:sp>
        <p:nvSpPr>
          <p:cNvPr id="3" name="Text Placeholder 2"/>
          <p:cNvSpPr>
            <a:spLocks noGrp="1"/>
          </p:cNvSpPr>
          <p:nvPr>
            <p:ph type="body" idx="1"/>
          </p:nvPr>
        </p:nvSpPr>
        <p:spPr>
          <a:xfrm>
            <a:off x="3157776" y="5733256"/>
            <a:ext cx="5486400" cy="914400"/>
          </a:xfrm>
        </p:spPr>
        <p:txBody>
          <a:bodyPr/>
          <a:lstStyle/>
          <a:p>
            <a:pPr algn="ctr"/>
            <a:r>
              <a:rPr lang="en-US" dirty="0" smtClean="0">
                <a:latin typeface="Segoe Print" panose="02000600000000000000" pitchFamily="2" charset="0"/>
              </a:rPr>
              <a:t>As you listen </a:t>
            </a:r>
          </a:p>
          <a:p>
            <a:pPr algn="ctr"/>
            <a:r>
              <a:rPr lang="en-US" dirty="0" smtClean="0">
                <a:latin typeface="Segoe Print" panose="02000600000000000000" pitchFamily="2" charset="0"/>
              </a:rPr>
              <a:t>look out for stones and bread</a:t>
            </a:r>
            <a:endParaRPr lang="en-US" dirty="0">
              <a:latin typeface="Segoe Print" panose="02000600000000000000" pitchFamily="2" charset="0"/>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836712"/>
            <a:ext cx="9612560" cy="3530704"/>
          </a:xfrm>
        </p:spPr>
        <p:txBody>
          <a:bodyPr/>
          <a:lstStyle/>
          <a:p>
            <a:r>
              <a:rPr lang="en-IE" dirty="0"/>
              <a:t>T</a:t>
            </a:r>
            <a:r>
              <a:rPr lang="en-IE" dirty="0" smtClean="0"/>
              <a:t>he </a:t>
            </a:r>
            <a:r>
              <a:rPr lang="en-IE" dirty="0"/>
              <a:t>Spirit led Jesus into the desert to be tempted by the devil. Jesus ate nothing for 40 days and nights. After this, he was very hungry. The devil came to Jesus to tempt him</a:t>
            </a:r>
            <a:r>
              <a:rPr lang="en-IE" dirty="0" smtClean="0"/>
              <a:t>.</a:t>
            </a:r>
          </a:p>
          <a:p>
            <a:pPr marL="0" indent="0">
              <a:buNone/>
            </a:pPr>
            <a:endParaRPr lang="en-IE" dirty="0"/>
          </a:p>
          <a:p>
            <a:r>
              <a:rPr lang="en-IE" dirty="0"/>
              <a:t>The devil said, </a:t>
            </a:r>
            <a:r>
              <a:rPr lang="en-IE" dirty="0">
                <a:solidFill>
                  <a:srgbClr val="FF0000"/>
                </a:solidFill>
              </a:rPr>
              <a:t>“If you’re the Son of God, tell these </a:t>
            </a:r>
            <a:r>
              <a:rPr lang="en-IE" dirty="0" smtClean="0">
                <a:solidFill>
                  <a:srgbClr val="FF0000"/>
                </a:solidFill>
              </a:rPr>
              <a:t>stones </a:t>
            </a:r>
            <a:r>
              <a:rPr lang="en-IE" dirty="0">
                <a:solidFill>
                  <a:srgbClr val="FF0000"/>
                </a:solidFill>
              </a:rPr>
              <a:t>to become bread</a:t>
            </a:r>
            <a:r>
              <a:rPr lang="en-IE" dirty="0" smtClean="0">
                <a:solidFill>
                  <a:srgbClr val="FF0000"/>
                </a:solidFill>
              </a:rPr>
              <a:t>.”</a:t>
            </a:r>
          </a:p>
          <a:p>
            <a:pPr marL="0" indent="0">
              <a:buNone/>
            </a:pPr>
            <a:endParaRPr lang="en-IE" dirty="0">
              <a:solidFill>
                <a:srgbClr val="FF0000"/>
              </a:solidFill>
            </a:endParaRPr>
          </a:p>
          <a:p>
            <a:r>
              <a:rPr lang="en-IE" dirty="0"/>
              <a:t>Jesus answered, </a:t>
            </a:r>
            <a:r>
              <a:rPr lang="en-IE" dirty="0">
                <a:solidFill>
                  <a:srgbClr val="FF0000"/>
                </a:solidFill>
              </a:rPr>
              <a:t>“It is written in the </a:t>
            </a:r>
            <a:r>
              <a:rPr lang="en-IE" dirty="0" smtClean="0">
                <a:solidFill>
                  <a:srgbClr val="FF0000"/>
                </a:solidFill>
              </a:rPr>
              <a:t>Bible, </a:t>
            </a:r>
            <a:r>
              <a:rPr lang="en-IE" dirty="0">
                <a:solidFill>
                  <a:srgbClr val="FF0000"/>
                </a:solidFill>
              </a:rPr>
              <a:t>‘A person doesn’t stay alive only by eating bread. But also lives by everything </a:t>
            </a:r>
            <a:r>
              <a:rPr lang="en-IE" dirty="0" smtClean="0">
                <a:solidFill>
                  <a:srgbClr val="FF0000"/>
                </a:solidFill>
              </a:rPr>
              <a:t>that God says.’”</a:t>
            </a:r>
            <a:endParaRPr lang="en-IE" dirty="0">
              <a:solidFill>
                <a:srgbClr val="FF0000"/>
              </a:solidFill>
            </a:endParaRPr>
          </a:p>
          <a:p>
            <a:pPr marL="0" indent="0">
              <a:buNone/>
            </a:pPr>
            <a:endParaRPr lang="en-US"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9496" y="1052736"/>
            <a:ext cx="8639944" cy="4752528"/>
          </a:xfrm>
        </p:spPr>
        <p:txBody>
          <a:bodyPr/>
          <a:lstStyle/>
          <a:p>
            <a:r>
              <a:rPr lang="en-IE" dirty="0"/>
              <a:t>Then the devil led Jesus to the holy city of Jerusalem. He put Jesus on a very high place of the Temple. </a:t>
            </a:r>
            <a:endParaRPr lang="en-IE" dirty="0" smtClean="0"/>
          </a:p>
          <a:p>
            <a:pPr marL="0" indent="0">
              <a:buNone/>
            </a:pPr>
            <a:endParaRPr lang="en-IE" dirty="0"/>
          </a:p>
          <a:p>
            <a:r>
              <a:rPr lang="en-IE" dirty="0"/>
              <a:t>The devil said, </a:t>
            </a:r>
            <a:r>
              <a:rPr lang="en-IE" dirty="0">
                <a:solidFill>
                  <a:srgbClr val="FF0000"/>
                </a:solidFill>
              </a:rPr>
              <a:t>“If you are the Son of God, jump off.  God’s word says,</a:t>
            </a:r>
          </a:p>
          <a:p>
            <a:r>
              <a:rPr lang="en-IE" dirty="0">
                <a:solidFill>
                  <a:srgbClr val="FF0000"/>
                </a:solidFill>
              </a:rPr>
              <a:t>‘He has put his angels in charge of you.</a:t>
            </a:r>
            <a:br>
              <a:rPr lang="en-IE" dirty="0">
                <a:solidFill>
                  <a:srgbClr val="FF0000"/>
                </a:solidFill>
              </a:rPr>
            </a:br>
            <a:r>
              <a:rPr lang="en-IE" dirty="0">
                <a:solidFill>
                  <a:srgbClr val="FF0000"/>
                </a:solidFill>
              </a:rPr>
              <a:t>    They will catch you with their hands.</a:t>
            </a:r>
            <a:br>
              <a:rPr lang="en-IE" dirty="0">
                <a:solidFill>
                  <a:srgbClr val="FF0000"/>
                </a:solidFill>
              </a:rPr>
            </a:br>
            <a:r>
              <a:rPr lang="en-IE" dirty="0">
                <a:solidFill>
                  <a:srgbClr val="FF0000"/>
                </a:solidFill>
              </a:rPr>
              <a:t>And you will not hit your foot on a rock.’” </a:t>
            </a:r>
            <a:endParaRPr lang="en-IE" dirty="0" smtClean="0">
              <a:solidFill>
                <a:srgbClr val="FF0000"/>
              </a:solidFill>
            </a:endParaRPr>
          </a:p>
          <a:p>
            <a:pPr marL="0" indent="0">
              <a:buNone/>
            </a:pPr>
            <a:endParaRPr lang="en-IE" dirty="0">
              <a:solidFill>
                <a:srgbClr val="FF0000"/>
              </a:solidFill>
            </a:endParaRPr>
          </a:p>
          <a:p>
            <a:r>
              <a:rPr lang="en-IE" dirty="0"/>
              <a:t>Jesus answered him,</a:t>
            </a:r>
            <a:r>
              <a:rPr lang="en-IE" dirty="0">
                <a:solidFill>
                  <a:srgbClr val="FF0000"/>
                </a:solidFill>
              </a:rPr>
              <a:t> </a:t>
            </a:r>
            <a:r>
              <a:rPr lang="en-IE" dirty="0" smtClean="0">
                <a:solidFill>
                  <a:srgbClr val="FF0000"/>
                </a:solidFill>
              </a:rPr>
              <a:t>                                                                                             “</a:t>
            </a:r>
            <a:r>
              <a:rPr lang="en-IE" dirty="0">
                <a:solidFill>
                  <a:srgbClr val="FF0000"/>
                </a:solidFill>
              </a:rPr>
              <a:t>God’s word also says, ‘Do not test the Lord your God.’”</a:t>
            </a:r>
          </a:p>
          <a:p>
            <a:pPr marL="0" indent="0">
              <a:buNone/>
            </a:pPr>
            <a:endParaRPr lang="en-IE" dirty="0"/>
          </a:p>
        </p:txBody>
      </p:sp>
    </p:spTree>
    <p:extLst>
      <p:ext uri="{BB962C8B-B14F-4D97-AF65-F5344CB8AC3E}">
        <p14:creationId xmlns:p14="http://schemas.microsoft.com/office/powerpoint/2010/main" val="321162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260648"/>
            <a:ext cx="7920880" cy="5544616"/>
          </a:xfrm>
        </p:spPr>
        <p:txBody>
          <a:bodyPr/>
          <a:lstStyle/>
          <a:p>
            <a:pPr marL="0" indent="0">
              <a:buNone/>
            </a:pPr>
            <a:r>
              <a:rPr lang="en-IE" dirty="0"/>
              <a:t>Then the devil led Jesus to the top of a very high mountain. </a:t>
            </a:r>
            <a:endParaRPr lang="en-IE" dirty="0" smtClean="0"/>
          </a:p>
          <a:p>
            <a:pPr marL="0" indent="0">
              <a:buNone/>
            </a:pPr>
            <a:r>
              <a:rPr lang="en-IE" dirty="0" smtClean="0"/>
              <a:t>He </a:t>
            </a:r>
            <a:r>
              <a:rPr lang="en-IE" dirty="0"/>
              <a:t>showed Jesus all the kingdoms of the world and all the great things that are in those kingdoms. </a:t>
            </a:r>
            <a:endParaRPr lang="en-IE" dirty="0" smtClean="0"/>
          </a:p>
          <a:p>
            <a:pPr marL="0" indent="0">
              <a:buNone/>
            </a:pPr>
            <a:r>
              <a:rPr lang="en-IE" dirty="0" smtClean="0"/>
              <a:t>The </a:t>
            </a:r>
            <a:r>
              <a:rPr lang="en-IE" dirty="0"/>
              <a:t>devil said, </a:t>
            </a:r>
            <a:r>
              <a:rPr lang="en-IE" dirty="0" smtClean="0"/>
              <a:t>                                                                                               </a:t>
            </a:r>
            <a:r>
              <a:rPr lang="en-IE" dirty="0" smtClean="0">
                <a:solidFill>
                  <a:srgbClr val="FF0000"/>
                </a:solidFill>
              </a:rPr>
              <a:t>“</a:t>
            </a:r>
            <a:r>
              <a:rPr lang="en-IE" dirty="0">
                <a:solidFill>
                  <a:srgbClr val="FF0000"/>
                </a:solidFill>
              </a:rPr>
              <a:t>If you will bow down and worship me, I will give you all these things.”</a:t>
            </a:r>
          </a:p>
          <a:p>
            <a:pPr marL="0" indent="0">
              <a:buNone/>
            </a:pPr>
            <a:r>
              <a:rPr lang="en-IE" dirty="0"/>
              <a:t>Jesus said to the devil, </a:t>
            </a:r>
            <a:endParaRPr lang="en-IE" dirty="0" smtClean="0"/>
          </a:p>
          <a:p>
            <a:pPr marL="0" indent="0">
              <a:buNone/>
            </a:pPr>
            <a:r>
              <a:rPr lang="en-IE" dirty="0" smtClean="0">
                <a:solidFill>
                  <a:srgbClr val="FF0000"/>
                </a:solidFill>
              </a:rPr>
              <a:t>“</a:t>
            </a:r>
            <a:r>
              <a:rPr lang="en-IE" dirty="0">
                <a:solidFill>
                  <a:srgbClr val="FF0000"/>
                </a:solidFill>
              </a:rPr>
              <a:t>Go away from </a:t>
            </a:r>
            <a:r>
              <a:rPr lang="en-IE" dirty="0" smtClean="0">
                <a:solidFill>
                  <a:srgbClr val="FF0000"/>
                </a:solidFill>
              </a:rPr>
              <a:t>me</a:t>
            </a:r>
            <a:r>
              <a:rPr lang="en-IE" dirty="0">
                <a:solidFill>
                  <a:srgbClr val="FF0000"/>
                </a:solidFill>
              </a:rPr>
              <a:t>.</a:t>
            </a:r>
            <a:r>
              <a:rPr lang="en-IE" dirty="0" smtClean="0">
                <a:solidFill>
                  <a:srgbClr val="FF0000"/>
                </a:solidFill>
              </a:rPr>
              <a:t> </a:t>
            </a:r>
            <a:r>
              <a:rPr lang="en-IE" dirty="0">
                <a:solidFill>
                  <a:srgbClr val="FF0000"/>
                </a:solidFill>
              </a:rPr>
              <a:t>God’s word says, </a:t>
            </a:r>
            <a:endParaRPr lang="en-IE" dirty="0" smtClean="0">
              <a:solidFill>
                <a:srgbClr val="FF0000"/>
              </a:solidFill>
            </a:endParaRPr>
          </a:p>
          <a:p>
            <a:pPr marL="0" indent="0">
              <a:buNone/>
            </a:pPr>
            <a:r>
              <a:rPr lang="en-IE" dirty="0" smtClean="0">
                <a:solidFill>
                  <a:srgbClr val="FF0000"/>
                </a:solidFill>
              </a:rPr>
              <a:t>‘</a:t>
            </a:r>
            <a:r>
              <a:rPr lang="en-IE" dirty="0">
                <a:solidFill>
                  <a:srgbClr val="FF0000"/>
                </a:solidFill>
              </a:rPr>
              <a:t>You must worship the Lord your God. Serve only him!’”</a:t>
            </a:r>
          </a:p>
          <a:p>
            <a:pPr marL="0" indent="0">
              <a:buNone/>
            </a:pPr>
            <a:r>
              <a:rPr lang="en-IE" dirty="0"/>
              <a:t>So the devil left Jesus. And then some angels came to Jesus and helped him.</a:t>
            </a:r>
          </a:p>
          <a:p>
            <a:pPr marL="0" indent="0">
              <a:buNone/>
            </a:pPr>
            <a:r>
              <a:rPr lang="en-IE" dirty="0" smtClean="0"/>
              <a:t>THE GOSPEL OF THE LORD</a:t>
            </a:r>
          </a:p>
          <a:p>
            <a:pPr marL="0" indent="0">
              <a:buNone/>
            </a:pPr>
            <a:r>
              <a:rPr lang="en-IE" b="1" dirty="0" smtClean="0">
                <a:solidFill>
                  <a:srgbClr val="FF0000"/>
                </a:solidFill>
              </a:rPr>
              <a:t>PRAISE TO YOU LORD JESUS CHRIST</a:t>
            </a:r>
            <a:endParaRPr lang="en-IE" b="1" dirty="0">
              <a:solidFill>
                <a:srgbClr val="FF0000"/>
              </a:solidFill>
            </a:endParaRPr>
          </a:p>
        </p:txBody>
      </p:sp>
    </p:spTree>
    <p:extLst>
      <p:ext uri="{BB962C8B-B14F-4D97-AF65-F5344CB8AC3E}">
        <p14:creationId xmlns:p14="http://schemas.microsoft.com/office/powerpoint/2010/main" val="328396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Segoe UI Black" panose="020B0A02040204020203" pitchFamily="34" charset="0"/>
                <a:ea typeface="Segoe UI Black" panose="020B0A02040204020203" pitchFamily="34" charset="0"/>
              </a:rPr>
              <a:t>SHARE</a:t>
            </a:r>
            <a:r>
              <a:rPr lang="en-US" dirty="0" smtClean="0"/>
              <a:t> </a:t>
            </a:r>
            <a:endParaRPr lang="en-US" dirty="0"/>
          </a:p>
        </p:txBody>
      </p:sp>
      <p:sp>
        <p:nvSpPr>
          <p:cNvPr id="3" name="Content Placeholder 2"/>
          <p:cNvSpPr>
            <a:spLocks noGrp="1"/>
          </p:cNvSpPr>
          <p:nvPr>
            <p:ph sz="half" idx="1"/>
          </p:nvPr>
        </p:nvSpPr>
        <p:spPr>
          <a:xfrm>
            <a:off x="1524000" y="1825624"/>
            <a:ext cx="4389120" cy="4339679"/>
          </a:xfrm>
        </p:spPr>
        <p:txBody>
          <a:bodyPr/>
          <a:lstStyle/>
          <a:p>
            <a:r>
              <a:rPr lang="en-US" dirty="0" smtClean="0">
                <a:solidFill>
                  <a:srgbClr val="FF0000"/>
                </a:solidFill>
              </a:rPr>
              <a:t>ABOUT THE STORY</a:t>
            </a:r>
          </a:p>
          <a:p>
            <a:r>
              <a:rPr lang="en-US" dirty="0" smtClean="0"/>
              <a:t>Where is Jesus today?</a:t>
            </a:r>
          </a:p>
          <a:p>
            <a:r>
              <a:rPr lang="en-US" dirty="0" smtClean="0"/>
              <a:t>Who is talking to Jesus?</a:t>
            </a:r>
          </a:p>
          <a:p>
            <a:r>
              <a:rPr lang="en-US" dirty="0" smtClean="0"/>
              <a:t>How could stones become bread?</a:t>
            </a:r>
          </a:p>
          <a:p>
            <a:r>
              <a:rPr lang="en-US" dirty="0" smtClean="0"/>
              <a:t>What other false promises does the devil make?</a:t>
            </a:r>
          </a:p>
          <a:p>
            <a:r>
              <a:rPr lang="en-US" dirty="0" smtClean="0"/>
              <a:t>Who looked after Jesus?</a:t>
            </a:r>
          </a:p>
          <a:p>
            <a:r>
              <a:rPr lang="en-US" dirty="0" smtClean="0"/>
              <a:t>Who helped Jesus?  </a:t>
            </a:r>
            <a:endParaRPr lang="en-US" dirty="0"/>
          </a:p>
        </p:txBody>
      </p:sp>
      <p:sp>
        <p:nvSpPr>
          <p:cNvPr id="4" name="Content Placeholder 3"/>
          <p:cNvSpPr>
            <a:spLocks noGrp="1"/>
          </p:cNvSpPr>
          <p:nvPr>
            <p:ph sz="half" idx="2"/>
          </p:nvPr>
        </p:nvSpPr>
        <p:spPr/>
        <p:txBody>
          <a:bodyPr/>
          <a:lstStyle/>
          <a:p>
            <a:r>
              <a:rPr lang="en-US" dirty="0" smtClean="0">
                <a:solidFill>
                  <a:srgbClr val="FF0000"/>
                </a:solidFill>
              </a:rPr>
              <a:t>ABOUT US</a:t>
            </a:r>
          </a:p>
          <a:p>
            <a:r>
              <a:rPr lang="en-US" dirty="0" smtClean="0"/>
              <a:t>If you were Jesus what would you say to the devil?</a:t>
            </a:r>
          </a:p>
          <a:p>
            <a:r>
              <a:rPr lang="en-US" dirty="0" smtClean="0"/>
              <a:t>Why is it important to ignore false promises?</a:t>
            </a:r>
          </a:p>
          <a:p>
            <a:r>
              <a:rPr lang="en-US" dirty="0" smtClean="0"/>
              <a:t>Who can we always trust? </a:t>
            </a:r>
            <a:endParaRPr lang="en-US" dirty="0"/>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Black" panose="020B0A02040204020203" pitchFamily="34" charset="0"/>
                <a:ea typeface="Segoe UI Black" panose="020B0A02040204020203" pitchFamily="34" charset="0"/>
              </a:rPr>
              <a:t>LET’S PRAY </a:t>
            </a:r>
            <a:endParaRPr lang="en-US" dirty="0">
              <a:latin typeface="Segoe UI Black" panose="020B0A02040204020203" pitchFamily="34" charset="0"/>
              <a:ea typeface="Segoe UI Black" panose="020B0A02040204020203" pitchFamily="34" charset="0"/>
            </a:endParaRPr>
          </a:p>
        </p:txBody>
      </p:sp>
      <p:sp>
        <p:nvSpPr>
          <p:cNvPr id="3" name="Text Placeholder 2"/>
          <p:cNvSpPr>
            <a:spLocks noGrp="1"/>
          </p:cNvSpPr>
          <p:nvPr>
            <p:ph type="body" idx="1"/>
          </p:nvPr>
        </p:nvSpPr>
        <p:spPr/>
        <p:txBody>
          <a:bodyPr/>
          <a:lstStyle/>
          <a:p>
            <a:r>
              <a:rPr lang="en-US" dirty="0" smtClean="0">
                <a:latin typeface="Segoe UI Black" panose="020B0A02040204020203" pitchFamily="34" charset="0"/>
                <a:ea typeface="Segoe UI Black" panose="020B0A02040204020203" pitchFamily="34" charset="0"/>
              </a:rPr>
              <a:t>FOR OURSELVES</a:t>
            </a:r>
            <a:endParaRPr lang="en-US" dirty="0">
              <a:latin typeface="Segoe UI Black" panose="020B0A02040204020203" pitchFamily="34" charset="0"/>
              <a:ea typeface="Segoe UI Black" panose="020B0A02040204020203" pitchFamily="34" charset="0"/>
            </a:endParaRPr>
          </a:p>
        </p:txBody>
      </p:sp>
      <p:sp>
        <p:nvSpPr>
          <p:cNvPr id="4" name="Content Placeholder 3"/>
          <p:cNvSpPr>
            <a:spLocks noGrp="1"/>
          </p:cNvSpPr>
          <p:nvPr>
            <p:ph sz="half" idx="2"/>
          </p:nvPr>
        </p:nvSpPr>
        <p:spPr/>
        <p:txBody>
          <a:bodyPr>
            <a:normAutofit/>
          </a:bodyPr>
          <a:lstStyle/>
          <a:p>
            <a:r>
              <a:rPr lang="en-IE" dirty="0" smtClean="0"/>
              <a:t>When we want to do things our way and not your way </a:t>
            </a:r>
          </a:p>
          <a:p>
            <a:r>
              <a:rPr lang="en-IE" b="1" dirty="0" smtClean="0">
                <a:solidFill>
                  <a:srgbClr val="FF0000"/>
                </a:solidFill>
              </a:rPr>
              <a:t>Help us Holy Spirit</a:t>
            </a:r>
            <a:endParaRPr lang="en-IE" dirty="0" smtClean="0">
              <a:solidFill>
                <a:srgbClr val="FF0000"/>
              </a:solidFill>
            </a:endParaRPr>
          </a:p>
          <a:p>
            <a:r>
              <a:rPr lang="en-IE" dirty="0" smtClean="0"/>
              <a:t>When </a:t>
            </a:r>
            <a:r>
              <a:rPr lang="en-IE" dirty="0"/>
              <a:t>we feel afraid and don’t know what to do </a:t>
            </a:r>
            <a:endParaRPr lang="en-IE" dirty="0" smtClean="0"/>
          </a:p>
          <a:p>
            <a:r>
              <a:rPr lang="en-IE" b="1" dirty="0" smtClean="0">
                <a:solidFill>
                  <a:srgbClr val="FF0000"/>
                </a:solidFill>
              </a:rPr>
              <a:t>Help us Holy Spirit</a:t>
            </a:r>
            <a:endParaRPr lang="en-IE" dirty="0">
              <a:solidFill>
                <a:srgbClr val="FF0000"/>
              </a:solidFill>
            </a:endParaRPr>
          </a:p>
          <a:p>
            <a:pPr marL="0" indent="0">
              <a:buNone/>
            </a:pPr>
            <a:endParaRPr lang="en-IE" dirty="0"/>
          </a:p>
        </p:txBody>
      </p:sp>
      <p:sp>
        <p:nvSpPr>
          <p:cNvPr id="5" name="Text Placeholder 4"/>
          <p:cNvSpPr>
            <a:spLocks noGrp="1"/>
          </p:cNvSpPr>
          <p:nvPr>
            <p:ph type="body" sz="quarter" idx="3"/>
          </p:nvPr>
        </p:nvSpPr>
        <p:spPr/>
        <p:txBody>
          <a:bodyPr/>
          <a:lstStyle/>
          <a:p>
            <a:r>
              <a:rPr lang="en-US" dirty="0" smtClean="0">
                <a:latin typeface="Segoe UI Black" panose="020B0A02040204020203" pitchFamily="34" charset="0"/>
                <a:ea typeface="Segoe UI Black" panose="020B0A02040204020203" pitchFamily="34" charset="0"/>
              </a:rPr>
              <a:t>FOR OUR WORLD</a:t>
            </a:r>
            <a:endParaRPr lang="en-US" dirty="0">
              <a:latin typeface="Segoe UI Black" panose="020B0A02040204020203" pitchFamily="34" charset="0"/>
              <a:ea typeface="Segoe UI Black" panose="020B0A02040204020203" pitchFamily="34" charset="0"/>
            </a:endParaRPr>
          </a:p>
        </p:txBody>
      </p:sp>
      <p:sp>
        <p:nvSpPr>
          <p:cNvPr id="6" name="Content Placeholder 5"/>
          <p:cNvSpPr>
            <a:spLocks noGrp="1"/>
          </p:cNvSpPr>
          <p:nvPr>
            <p:ph sz="quarter" idx="4"/>
          </p:nvPr>
        </p:nvSpPr>
        <p:spPr/>
        <p:txBody>
          <a:bodyPr>
            <a:normAutofit/>
          </a:bodyPr>
          <a:lstStyle/>
          <a:p>
            <a:r>
              <a:rPr lang="en-IE" dirty="0"/>
              <a:t>When </a:t>
            </a:r>
            <a:r>
              <a:rPr lang="en-IE" dirty="0" smtClean="0"/>
              <a:t>people forget to do the right thing</a:t>
            </a:r>
          </a:p>
          <a:p>
            <a:r>
              <a:rPr lang="en-IE" b="1" dirty="0" smtClean="0">
                <a:solidFill>
                  <a:srgbClr val="FF0000"/>
                </a:solidFill>
              </a:rPr>
              <a:t>Help them Holy Spirit</a:t>
            </a:r>
            <a:endParaRPr lang="en-IE" dirty="0"/>
          </a:p>
          <a:p>
            <a:r>
              <a:rPr lang="en-IE" dirty="0"/>
              <a:t>When </a:t>
            </a:r>
            <a:r>
              <a:rPr lang="en-IE" dirty="0" smtClean="0"/>
              <a:t>people get </a:t>
            </a:r>
            <a:r>
              <a:rPr lang="en-IE" dirty="0"/>
              <a:t>tired of being </a:t>
            </a:r>
            <a:r>
              <a:rPr lang="en-IE" dirty="0" smtClean="0"/>
              <a:t>kind to others </a:t>
            </a:r>
            <a:endParaRPr lang="en-IE" dirty="0"/>
          </a:p>
          <a:p>
            <a:r>
              <a:rPr lang="en-IE" b="1" dirty="0" smtClean="0">
                <a:solidFill>
                  <a:srgbClr val="FF0000"/>
                </a:solidFill>
              </a:rPr>
              <a:t>Help them Holy </a:t>
            </a:r>
            <a:r>
              <a:rPr lang="en-IE" b="1" dirty="0">
                <a:solidFill>
                  <a:srgbClr val="FF0000"/>
                </a:solidFill>
              </a:rPr>
              <a:t>Spirit</a:t>
            </a:r>
            <a:endParaRPr lang="en-IE" dirty="0">
              <a:solidFill>
                <a:srgbClr val="FF0000"/>
              </a:solidFill>
            </a:endParaRPr>
          </a:p>
          <a:p>
            <a:endParaRPr lang="en-US" dirty="0"/>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1000"/>
                                        <p:tgtEl>
                                          <p:spTgt spid="6">
                                            <p:txEl>
                                              <p:pRg st="1" end="1"/>
                                            </p:txEl>
                                          </p:spTgt>
                                        </p:tgtEl>
                                      </p:cBhvr>
                                    </p:animEffect>
                                    <p:anim calcmode="lin" valueType="num">
                                      <p:cBhvr>
                                        <p:cTn id="4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1000"/>
                                        <p:tgtEl>
                                          <p:spTgt spid="6">
                                            <p:txEl>
                                              <p:pRg st="2" end="2"/>
                                            </p:txEl>
                                          </p:spTgt>
                                        </p:tgtEl>
                                      </p:cBhvr>
                                    </p:animEffect>
                                    <p:anim calcmode="lin" valueType="num">
                                      <p:cBhvr>
                                        <p:cTn id="5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1000"/>
                                        <p:tgtEl>
                                          <p:spTgt spid="6">
                                            <p:txEl>
                                              <p:pRg st="3" end="3"/>
                                            </p:txEl>
                                          </p:spTgt>
                                        </p:tgtEl>
                                      </p:cBhvr>
                                    </p:animEffect>
                                    <p:anim calcmode="lin" valueType="num">
                                      <p:cBhvr>
                                        <p:cTn id="5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54</TotalTime>
  <Words>556</Words>
  <Application>Microsoft Office PowerPoint</Application>
  <PresentationFormat>Widescreen</PresentationFormat>
  <Paragraphs>65</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Segoe Print</vt:lpstr>
      <vt:lpstr>Segoe UI Black</vt:lpstr>
      <vt:lpstr>Times New Roman</vt:lpstr>
      <vt:lpstr>Children Friends 16x9</vt:lpstr>
      <vt:lpstr>WELCOME THE WORD</vt:lpstr>
      <vt:lpstr>Today is the First Sunday of Lent </vt:lpstr>
      <vt:lpstr>Share which of the two pictures you like most</vt:lpstr>
      <vt:lpstr>A reading from the Gospel of Matthew</vt:lpstr>
      <vt:lpstr>PowerPoint Presentation</vt:lpstr>
      <vt:lpstr>PowerPoint Presentation</vt:lpstr>
      <vt:lpstr>PowerPoint Presentation</vt:lpstr>
      <vt:lpstr>SHARE </vt:lpstr>
      <vt:lpstr>LET’S PRAY </vt:lpstr>
      <vt:lpstr>What picture will you remember this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THE WORD</dc:title>
  <dc:creator>Patricia Carroll</dc:creator>
  <cp:keywords/>
  <cp:lastModifiedBy>Natalie Doherty</cp:lastModifiedBy>
  <cp:revision>9</cp:revision>
  <dcterms:created xsi:type="dcterms:W3CDTF">2023-01-31T20:59:03Z</dcterms:created>
  <dcterms:modified xsi:type="dcterms:W3CDTF">2023-02-02T09:03:11Z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