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7" r:id="rId5"/>
    <p:sldId id="265" r:id="rId6"/>
    <p:sldId id="266" r:id="rId7"/>
    <p:sldId id="258" r:id="rId8"/>
    <p:sldId id="269" r:id="rId9"/>
    <p:sldId id="275" r:id="rId10"/>
    <p:sldId id="270" r:id="rId11"/>
    <p:sldId id="271"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p:cViewPr varScale="1">
        <p:scale>
          <a:sx n="73" d="100"/>
          <a:sy n="73" d="100"/>
        </p:scale>
        <p:origin x="642"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9</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1/31/2023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1/31/2023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1/31/2023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1/31/2023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1/31/2023</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1/31/2023</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1/31/2023</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1/31/2023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1/31/2023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1/31/2023</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Black" panose="020B0A02040204020203" pitchFamily="34" charset="0"/>
                <a:ea typeface="Segoe UI Black" panose="020B0A02040204020203" pitchFamily="34" charset="0"/>
              </a:rPr>
              <a:t>WELCOME THE WORD</a:t>
            </a:r>
            <a:endParaRPr lang="en-US" dirty="0">
              <a:latin typeface="Segoe UI Black" panose="020B0A02040204020203" pitchFamily="34" charset="0"/>
              <a:ea typeface="Segoe UI Black" panose="020B0A02040204020203" pitchFamily="34" charset="0"/>
            </a:endParaRPr>
          </a:p>
        </p:txBody>
      </p:sp>
      <p:sp>
        <p:nvSpPr>
          <p:cNvPr id="3" name="Subtitle 2"/>
          <p:cNvSpPr>
            <a:spLocks noGrp="1"/>
          </p:cNvSpPr>
          <p:nvPr>
            <p:ph type="subTitle" idx="1"/>
          </p:nvPr>
        </p:nvSpPr>
        <p:spPr/>
        <p:txBody>
          <a:bodyPr/>
          <a:lstStyle/>
          <a:p>
            <a:r>
              <a:rPr lang="en-US" dirty="0" smtClean="0">
                <a:latin typeface="Segoe Print" panose="02000600000000000000" pitchFamily="2" charset="0"/>
              </a:rPr>
              <a:t>THIS SUNDAYS THEME</a:t>
            </a:r>
          </a:p>
          <a:p>
            <a:r>
              <a:rPr lang="en-US" dirty="0" smtClean="0">
                <a:latin typeface="Segoe Print" panose="02000600000000000000" pitchFamily="2" charset="0"/>
              </a:rPr>
              <a:t>LIGHT AND LOVE </a:t>
            </a:r>
            <a:r>
              <a:rPr lang="en-US" dirty="0" smtClean="0">
                <a:latin typeface="Segoe Print" panose="02000600000000000000" pitchFamily="2" charset="0"/>
              </a:rPr>
              <a:t> </a:t>
            </a:r>
            <a:endParaRPr lang="en-US" dirty="0">
              <a:latin typeface="Segoe Print" panose="02000600000000000000" pitchFamily="2" charset="0"/>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Today is the Second Sunday of Lent </a:t>
            </a:r>
            <a:endParaRPr lang="en-US" dirty="0">
              <a:latin typeface="Segoe UI Black" panose="020B0A02040204020203" pitchFamily="34" charset="0"/>
              <a:ea typeface="Segoe UI Black" panose="020B0A02040204020203" pitchFamily="34" charset="0"/>
            </a:endParaRPr>
          </a:p>
        </p:txBody>
      </p:sp>
      <p:sp>
        <p:nvSpPr>
          <p:cNvPr id="3" name="Text Placeholder 2"/>
          <p:cNvSpPr>
            <a:spLocks noGrp="1"/>
          </p:cNvSpPr>
          <p:nvPr>
            <p:ph type="body" sz="half" idx="2"/>
          </p:nvPr>
        </p:nvSpPr>
        <p:spPr/>
        <p:txBody>
          <a:bodyPr/>
          <a:lstStyle/>
          <a:p>
            <a:r>
              <a:rPr lang="en-US" dirty="0" smtClean="0">
                <a:solidFill>
                  <a:srgbClr val="FF0000"/>
                </a:solidFill>
              </a:rPr>
              <a:t>We are going to</a:t>
            </a:r>
          </a:p>
          <a:p>
            <a:r>
              <a:rPr lang="en-US" dirty="0" smtClean="0">
                <a:solidFill>
                  <a:srgbClr val="FF0000"/>
                </a:solidFill>
              </a:rPr>
              <a:t>Listen to God’s Word</a:t>
            </a:r>
          </a:p>
          <a:p>
            <a:r>
              <a:rPr lang="en-US" dirty="0" smtClean="0">
                <a:solidFill>
                  <a:srgbClr val="FF0000"/>
                </a:solidFill>
              </a:rPr>
              <a:t>Share our thoughts</a:t>
            </a:r>
          </a:p>
          <a:p>
            <a:r>
              <a:rPr lang="en-US" dirty="0" smtClean="0">
                <a:solidFill>
                  <a:srgbClr val="FF0000"/>
                </a:solidFill>
              </a:rPr>
              <a:t>Pray for each other</a:t>
            </a:r>
          </a:p>
          <a:p>
            <a:r>
              <a:rPr lang="en-US" dirty="0" smtClean="0">
                <a:solidFill>
                  <a:srgbClr val="FF0000"/>
                </a:solidFill>
              </a:rPr>
              <a:t>Then join our parents in Church</a:t>
            </a:r>
            <a:endParaRPr lang="en-US" dirty="0">
              <a:solidFill>
                <a:srgbClr val="FF0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774" r="2774"/>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Share which of the two pictures you like most</a:t>
            </a:r>
            <a:endParaRPr lang="en-US" dirty="0">
              <a:latin typeface="Segoe UI Black" panose="020B0A02040204020203" pitchFamily="34" charset="0"/>
              <a:ea typeface="Segoe UI Black" panose="020B0A02040204020203" pitchFamily="34" charset="0"/>
            </a:endParaRPr>
          </a:p>
        </p:txBody>
      </p:sp>
      <p:sp>
        <p:nvSpPr>
          <p:cNvPr id="4" name="Text Placeholder 3"/>
          <p:cNvSpPr>
            <a:spLocks noGrp="1"/>
          </p:cNvSpPr>
          <p:nvPr>
            <p:ph type="body" sz="quarter" idx="14"/>
          </p:nvPr>
        </p:nvSpPr>
        <p:spPr/>
        <p:txBody>
          <a:bodyPr/>
          <a:lstStyle/>
          <a:p>
            <a:r>
              <a:rPr lang="en-US" dirty="0" smtClean="0">
                <a:latin typeface="Segoe Print" panose="02000600000000000000" pitchFamily="2" charset="0"/>
              </a:rPr>
              <a:t>Love  </a:t>
            </a:r>
            <a:endParaRPr lang="en-US" dirty="0">
              <a:latin typeface="Segoe Print" panose="02000600000000000000" pitchFamily="2" charset="0"/>
            </a:endParaRPr>
          </a:p>
        </p:txBody>
      </p:sp>
      <p:sp>
        <p:nvSpPr>
          <p:cNvPr id="5" name="Text Placeholder 4"/>
          <p:cNvSpPr>
            <a:spLocks noGrp="1"/>
          </p:cNvSpPr>
          <p:nvPr>
            <p:ph type="body" sz="quarter" idx="16"/>
          </p:nvPr>
        </p:nvSpPr>
        <p:spPr/>
        <p:txBody>
          <a:bodyPr/>
          <a:lstStyle/>
          <a:p>
            <a:r>
              <a:rPr lang="en-US" dirty="0" smtClean="0">
                <a:latin typeface="Segoe Print" panose="02000600000000000000" pitchFamily="2" charset="0"/>
              </a:rPr>
              <a:t>Light </a:t>
            </a:r>
            <a:endParaRPr lang="en-US" dirty="0">
              <a:latin typeface="Segoe Print" panose="02000600000000000000" pitchFamily="2" charset="0"/>
            </a:endParaRPr>
          </a:p>
        </p:txBody>
      </p:sp>
      <p:pic>
        <p:nvPicPr>
          <p:cNvPr id="14" name="Picture Placeholder 1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02" r="1502"/>
          <a:stretch>
            <a:fillRect/>
          </a:stretch>
        </p:blipFill>
        <p:spPr/>
      </p:pic>
      <p:pic>
        <p:nvPicPr>
          <p:cNvPr id="16" name="Picture Placeholder 15"/>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1510" r="11510"/>
          <a:stretch>
            <a:fillRect/>
          </a:stretch>
        </p:blipFill>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728" y="1988840"/>
            <a:ext cx="4752528" cy="1828800"/>
          </a:xfrm>
        </p:spPr>
        <p:txBody>
          <a:bodyPr/>
          <a:lstStyle/>
          <a:p>
            <a:r>
              <a:rPr lang="en-US" dirty="0" smtClean="0"/>
              <a:t>A reading from the Gospel of Matthew</a:t>
            </a:r>
            <a:endParaRPr lang="en-US" dirty="0"/>
          </a:p>
        </p:txBody>
      </p:sp>
      <p:sp>
        <p:nvSpPr>
          <p:cNvPr id="3" name="Text Placeholder 2"/>
          <p:cNvSpPr>
            <a:spLocks noGrp="1"/>
          </p:cNvSpPr>
          <p:nvPr>
            <p:ph type="body" idx="1"/>
          </p:nvPr>
        </p:nvSpPr>
        <p:spPr>
          <a:xfrm>
            <a:off x="3157776" y="5733256"/>
            <a:ext cx="5486400" cy="914400"/>
          </a:xfrm>
        </p:spPr>
        <p:txBody>
          <a:bodyPr/>
          <a:lstStyle/>
          <a:p>
            <a:pPr algn="ctr"/>
            <a:r>
              <a:rPr lang="en-US" dirty="0" smtClean="0">
                <a:latin typeface="Segoe Print" panose="02000600000000000000" pitchFamily="2" charset="0"/>
              </a:rPr>
              <a:t>As you listen </a:t>
            </a:r>
          </a:p>
          <a:p>
            <a:pPr algn="ctr"/>
            <a:r>
              <a:rPr lang="en-US" dirty="0" smtClean="0">
                <a:latin typeface="Segoe Print" panose="02000600000000000000" pitchFamily="2" charset="0"/>
              </a:rPr>
              <a:t>look out for light and love</a:t>
            </a:r>
            <a:endParaRPr lang="en-US" dirty="0">
              <a:latin typeface="Segoe Print" panose="02000600000000000000" pitchFamily="2" charset="0"/>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836712"/>
            <a:ext cx="9612560" cy="3530704"/>
          </a:xfrm>
        </p:spPr>
        <p:txBody>
          <a:bodyPr/>
          <a:lstStyle/>
          <a:p>
            <a:r>
              <a:rPr lang="en-IE" b="1" dirty="0"/>
              <a:t> </a:t>
            </a:r>
            <a:r>
              <a:rPr lang="en-IE" dirty="0"/>
              <a:t>Six days later, Jesus took Peter, James, and John the brother of James up on a high mountain. They were all alone there. </a:t>
            </a:r>
            <a:r>
              <a:rPr lang="en-IE" b="1" baseline="30000" dirty="0"/>
              <a:t> </a:t>
            </a:r>
            <a:endParaRPr lang="en-IE" dirty="0"/>
          </a:p>
          <a:p>
            <a:r>
              <a:rPr lang="en-IE" dirty="0"/>
              <a:t>While they watched, Jesus was changed. His face became bright like the sun. And his clothes became white as light. Then two men were there, talking with him. The men were Moses and Elijah. </a:t>
            </a:r>
            <a:endParaRPr lang="en-IE" dirty="0" smtClean="0"/>
          </a:p>
          <a:p>
            <a:r>
              <a:rPr lang="en-IE" dirty="0" smtClean="0"/>
              <a:t>Peter </a:t>
            </a:r>
            <a:r>
              <a:rPr lang="en-IE" dirty="0"/>
              <a:t>said to Jesus, </a:t>
            </a:r>
            <a:r>
              <a:rPr lang="en-IE" dirty="0">
                <a:solidFill>
                  <a:srgbClr val="FF0000"/>
                </a:solidFill>
              </a:rPr>
              <a:t>“Lord, it is good that we are here. If you want, I will put three tents here—one for you, one for Moses, and one for Elijah.”</a:t>
            </a:r>
          </a:p>
          <a:p>
            <a:pPr marL="0" indent="0">
              <a:buNone/>
            </a:pPr>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1052736"/>
            <a:ext cx="8639944" cy="4752528"/>
          </a:xfrm>
        </p:spPr>
        <p:txBody>
          <a:bodyPr/>
          <a:lstStyle/>
          <a:p>
            <a:r>
              <a:rPr lang="en-IE" dirty="0"/>
              <a:t>While Peter was talking, a bright cloud covered them. A voice came from the cloud. The voice said, </a:t>
            </a:r>
            <a:r>
              <a:rPr lang="en-IE" dirty="0">
                <a:solidFill>
                  <a:srgbClr val="FF0000"/>
                </a:solidFill>
              </a:rPr>
              <a:t>“This is my Son and I love him. I am very pleased with him. Obey him!”</a:t>
            </a:r>
          </a:p>
          <a:p>
            <a:r>
              <a:rPr lang="en-IE" dirty="0"/>
              <a:t>The followers with Jesus heard the voice. They were so frightened that they fell to the ground. But Jesus went to them and touched them. He said</a:t>
            </a:r>
            <a:r>
              <a:rPr lang="en-IE" dirty="0">
                <a:solidFill>
                  <a:srgbClr val="FF0000"/>
                </a:solidFill>
              </a:rPr>
              <a:t>, “Stand up. Don’t be afraid.” </a:t>
            </a:r>
            <a:endParaRPr lang="en-IE" dirty="0" smtClean="0">
              <a:solidFill>
                <a:srgbClr val="FF0000"/>
              </a:solidFill>
            </a:endParaRPr>
          </a:p>
          <a:p>
            <a:r>
              <a:rPr lang="en-IE" dirty="0" smtClean="0"/>
              <a:t>When </a:t>
            </a:r>
            <a:r>
              <a:rPr lang="en-IE" dirty="0"/>
              <a:t>the followers looked up, they saw Jesus was now alone.</a:t>
            </a:r>
          </a:p>
          <a:p>
            <a:r>
              <a:rPr lang="en-IE" dirty="0"/>
              <a:t>When Jesus and the followers were coming down the mountain, Jesus commanded them, </a:t>
            </a:r>
            <a:r>
              <a:rPr lang="en-IE" dirty="0">
                <a:solidFill>
                  <a:srgbClr val="FF0000"/>
                </a:solidFill>
              </a:rPr>
              <a:t>“Don’t tell anyone about the things you saw on the mountain. Wait until the Son of Man has been raised from death. Then you may tell.”</a:t>
            </a:r>
          </a:p>
          <a:p>
            <a:pPr marL="0" indent="0">
              <a:buNone/>
            </a:pPr>
            <a:endParaRPr lang="en-IE" dirty="0"/>
          </a:p>
        </p:txBody>
      </p:sp>
    </p:spTree>
    <p:extLst>
      <p:ext uri="{BB962C8B-B14F-4D97-AF65-F5344CB8AC3E}">
        <p14:creationId xmlns:p14="http://schemas.microsoft.com/office/powerpoint/2010/main" val="32116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Segoe UI Black" panose="020B0A02040204020203" pitchFamily="34" charset="0"/>
                <a:ea typeface="Segoe UI Black" panose="020B0A02040204020203" pitchFamily="34" charset="0"/>
              </a:rPr>
              <a:t>SHARE</a:t>
            </a:r>
            <a:r>
              <a:rPr lang="en-US" dirty="0" smtClean="0"/>
              <a:t> </a:t>
            </a:r>
            <a:endParaRPr lang="en-US" dirty="0"/>
          </a:p>
        </p:txBody>
      </p:sp>
      <p:sp>
        <p:nvSpPr>
          <p:cNvPr id="3" name="Content Placeholder 2"/>
          <p:cNvSpPr>
            <a:spLocks noGrp="1"/>
          </p:cNvSpPr>
          <p:nvPr>
            <p:ph sz="half" idx="1"/>
          </p:nvPr>
        </p:nvSpPr>
        <p:spPr>
          <a:xfrm>
            <a:off x="1524000" y="1825625"/>
            <a:ext cx="4389120" cy="4267672"/>
          </a:xfrm>
        </p:spPr>
        <p:txBody>
          <a:bodyPr>
            <a:normAutofit lnSpcReduction="10000"/>
          </a:bodyPr>
          <a:lstStyle/>
          <a:p>
            <a:r>
              <a:rPr lang="en-US" dirty="0" smtClean="0">
                <a:solidFill>
                  <a:srgbClr val="FF0000"/>
                </a:solidFill>
              </a:rPr>
              <a:t>ABOUT THE STORY</a:t>
            </a:r>
          </a:p>
          <a:p>
            <a:pPr lvl="0"/>
            <a:r>
              <a:rPr lang="en-IE" dirty="0"/>
              <a:t>Where is Jesus today?</a:t>
            </a:r>
          </a:p>
          <a:p>
            <a:pPr lvl="0"/>
            <a:r>
              <a:rPr lang="en-IE" dirty="0"/>
              <a:t>Who is with Jesus in this Gospel story? </a:t>
            </a:r>
          </a:p>
          <a:p>
            <a:pPr lvl="0"/>
            <a:r>
              <a:rPr lang="en-IE" dirty="0"/>
              <a:t>What happened when Jesus prayed?</a:t>
            </a:r>
          </a:p>
          <a:p>
            <a:pPr lvl="0"/>
            <a:r>
              <a:rPr lang="en-IE" dirty="0" smtClean="0"/>
              <a:t>How do </a:t>
            </a:r>
            <a:r>
              <a:rPr lang="en-IE" dirty="0"/>
              <a:t>you think Peter, James and John </a:t>
            </a:r>
            <a:r>
              <a:rPr lang="en-IE" dirty="0" smtClean="0"/>
              <a:t>felt?</a:t>
            </a:r>
            <a:endParaRPr lang="en-IE" dirty="0"/>
          </a:p>
          <a:p>
            <a:pPr lvl="0"/>
            <a:r>
              <a:rPr lang="en-IE" dirty="0"/>
              <a:t>What did Peter say to Jesus? </a:t>
            </a:r>
          </a:p>
          <a:p>
            <a:pPr lvl="0"/>
            <a:r>
              <a:rPr lang="en-IE" dirty="0"/>
              <a:t>What did the voice say from the cloud?  </a:t>
            </a:r>
          </a:p>
        </p:txBody>
      </p:sp>
      <p:sp>
        <p:nvSpPr>
          <p:cNvPr id="4" name="Content Placeholder 3"/>
          <p:cNvSpPr>
            <a:spLocks noGrp="1"/>
          </p:cNvSpPr>
          <p:nvPr>
            <p:ph sz="half" idx="2"/>
          </p:nvPr>
        </p:nvSpPr>
        <p:spPr/>
        <p:txBody>
          <a:bodyPr>
            <a:normAutofit lnSpcReduction="10000"/>
          </a:bodyPr>
          <a:lstStyle/>
          <a:p>
            <a:r>
              <a:rPr lang="en-US" dirty="0" smtClean="0">
                <a:solidFill>
                  <a:srgbClr val="FF0000"/>
                </a:solidFill>
              </a:rPr>
              <a:t>ABOUT US</a:t>
            </a:r>
          </a:p>
          <a:p>
            <a:pPr lvl="0"/>
            <a:r>
              <a:rPr lang="en-IE" dirty="0"/>
              <a:t>When have you ever been up a high mountain? </a:t>
            </a:r>
            <a:endParaRPr lang="en-IE" dirty="0" smtClean="0"/>
          </a:p>
          <a:p>
            <a:pPr lvl="0"/>
            <a:r>
              <a:rPr lang="en-IE" dirty="0" smtClean="0"/>
              <a:t>What </a:t>
            </a:r>
            <a:r>
              <a:rPr lang="en-IE" dirty="0"/>
              <a:t>could you see? What was it like?</a:t>
            </a:r>
          </a:p>
          <a:p>
            <a:pPr lvl="0"/>
            <a:r>
              <a:rPr lang="en-IE" dirty="0"/>
              <a:t>I</a:t>
            </a:r>
            <a:r>
              <a:rPr lang="en-IE" dirty="0" smtClean="0"/>
              <a:t>f </a:t>
            </a:r>
            <a:r>
              <a:rPr lang="en-IE" dirty="0"/>
              <a:t>you had been on the mountain with Peter, James and </a:t>
            </a:r>
            <a:r>
              <a:rPr lang="en-IE" dirty="0" smtClean="0"/>
              <a:t>John, what </a:t>
            </a:r>
            <a:r>
              <a:rPr lang="en-IE" dirty="0"/>
              <a:t>would you have said to Jesus </a:t>
            </a:r>
            <a:r>
              <a:rPr lang="en-IE" dirty="0" smtClean="0"/>
              <a:t>?</a:t>
            </a:r>
            <a:endParaRPr lang="en-IE"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charRg st="9" end="54"/>
                                            </p:txEl>
                                          </p:spTgt>
                                        </p:tgtEl>
                                        <p:attrNameLst>
                                          <p:attrName>style.visibility</p:attrName>
                                        </p:attrNameLst>
                                      </p:cBhvr>
                                      <p:to>
                                        <p:strVal val="visible"/>
                                      </p:to>
                                    </p:set>
                                    <p:animEffect transition="in" filter="fade">
                                      <p:cBhvr>
                                        <p:cTn id="12" dur="1000"/>
                                        <p:tgtEl>
                                          <p:spTgt spid="4">
                                            <p:txEl>
                                              <p:charRg st="9" end="54"/>
                                            </p:txEl>
                                          </p:spTgt>
                                        </p:tgtEl>
                                      </p:cBhvr>
                                    </p:animEffect>
                                    <p:anim calcmode="lin" valueType="num">
                                      <p:cBhvr>
                                        <p:cTn id="13" dur="1000" fill="hold"/>
                                        <p:tgtEl>
                                          <p:spTgt spid="4">
                                            <p:txEl>
                                              <p:charRg st="9" end="5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charRg st="9" end="54"/>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charRg st="54" end="92"/>
                                            </p:txEl>
                                          </p:spTgt>
                                        </p:tgtEl>
                                        <p:attrNameLst>
                                          <p:attrName>style.visibility</p:attrName>
                                        </p:attrNameLst>
                                      </p:cBhvr>
                                      <p:to>
                                        <p:strVal val="visible"/>
                                      </p:to>
                                    </p:set>
                                    <p:animEffect transition="in" filter="fade">
                                      <p:cBhvr>
                                        <p:cTn id="17" dur="1000"/>
                                        <p:tgtEl>
                                          <p:spTgt spid="4">
                                            <p:txEl>
                                              <p:charRg st="54" end="92"/>
                                            </p:txEl>
                                          </p:spTgt>
                                        </p:tgtEl>
                                      </p:cBhvr>
                                    </p:animEffect>
                                    <p:anim calcmode="lin" valueType="num">
                                      <p:cBhvr>
                                        <p:cTn id="18" dur="1000" fill="hold"/>
                                        <p:tgtEl>
                                          <p:spTgt spid="4">
                                            <p:txEl>
                                              <p:charRg st="54" end="9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charRg st="54" end="9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LET’S PRAY </a:t>
            </a:r>
            <a:endParaRPr lang="en-US" dirty="0">
              <a:latin typeface="Segoe UI Black" panose="020B0A02040204020203" pitchFamily="34" charset="0"/>
              <a:ea typeface="Segoe UI Black" panose="020B0A02040204020203" pitchFamily="34" charset="0"/>
            </a:endParaRPr>
          </a:p>
        </p:txBody>
      </p:sp>
      <p:sp>
        <p:nvSpPr>
          <p:cNvPr id="3" name="Text Placeholder 2"/>
          <p:cNvSpPr>
            <a:spLocks noGrp="1"/>
          </p:cNvSpPr>
          <p:nvPr>
            <p:ph type="body" idx="1"/>
          </p:nvPr>
        </p:nvSpPr>
        <p:spPr/>
        <p:txBody>
          <a:bodyPr/>
          <a:lstStyle/>
          <a:p>
            <a:r>
              <a:rPr lang="en-US" dirty="0" smtClean="0">
                <a:latin typeface="Segoe UI Black" panose="020B0A02040204020203" pitchFamily="34" charset="0"/>
                <a:ea typeface="Segoe UI Black" panose="020B0A02040204020203" pitchFamily="34" charset="0"/>
              </a:rPr>
              <a:t>FOR OURSELVES</a:t>
            </a:r>
            <a:endParaRPr lang="en-US" dirty="0">
              <a:latin typeface="Segoe UI Black" panose="020B0A02040204020203" pitchFamily="34" charset="0"/>
              <a:ea typeface="Segoe UI Black" panose="020B0A02040204020203" pitchFamily="34" charset="0"/>
            </a:endParaRPr>
          </a:p>
        </p:txBody>
      </p:sp>
      <p:sp>
        <p:nvSpPr>
          <p:cNvPr id="4" name="Content Placeholder 3"/>
          <p:cNvSpPr>
            <a:spLocks noGrp="1"/>
          </p:cNvSpPr>
          <p:nvPr>
            <p:ph sz="half" idx="2"/>
          </p:nvPr>
        </p:nvSpPr>
        <p:spPr/>
        <p:txBody>
          <a:bodyPr>
            <a:normAutofit/>
          </a:bodyPr>
          <a:lstStyle/>
          <a:p>
            <a:r>
              <a:rPr lang="en-IE" dirty="0"/>
              <a:t>When we are feeling sad or alone</a:t>
            </a:r>
          </a:p>
          <a:p>
            <a:r>
              <a:rPr lang="en-IE" dirty="0">
                <a:solidFill>
                  <a:srgbClr val="FF0000"/>
                </a:solidFill>
              </a:rPr>
              <a:t>G</a:t>
            </a:r>
            <a:r>
              <a:rPr lang="en-IE" dirty="0" smtClean="0">
                <a:solidFill>
                  <a:srgbClr val="FF0000"/>
                </a:solidFill>
              </a:rPr>
              <a:t>ive </a:t>
            </a:r>
            <a:r>
              <a:rPr lang="en-IE" dirty="0">
                <a:solidFill>
                  <a:srgbClr val="FF0000"/>
                </a:solidFill>
              </a:rPr>
              <a:t>us the light of your </a:t>
            </a:r>
            <a:r>
              <a:rPr lang="en-IE" dirty="0" smtClean="0">
                <a:solidFill>
                  <a:srgbClr val="FF0000"/>
                </a:solidFill>
              </a:rPr>
              <a:t>love</a:t>
            </a:r>
          </a:p>
          <a:p>
            <a:r>
              <a:rPr lang="en-IE" dirty="0"/>
              <a:t>When we are running out of energy</a:t>
            </a:r>
          </a:p>
          <a:p>
            <a:r>
              <a:rPr lang="en-IE" dirty="0">
                <a:solidFill>
                  <a:srgbClr val="FF0000"/>
                </a:solidFill>
              </a:rPr>
              <a:t>G</a:t>
            </a:r>
            <a:r>
              <a:rPr lang="en-IE" dirty="0" smtClean="0">
                <a:solidFill>
                  <a:srgbClr val="FF0000"/>
                </a:solidFill>
              </a:rPr>
              <a:t>ive </a:t>
            </a:r>
            <a:r>
              <a:rPr lang="en-IE" dirty="0">
                <a:solidFill>
                  <a:srgbClr val="FF0000"/>
                </a:solidFill>
              </a:rPr>
              <a:t>us the light of your </a:t>
            </a:r>
            <a:r>
              <a:rPr lang="en-IE" dirty="0" smtClean="0">
                <a:solidFill>
                  <a:srgbClr val="FF0000"/>
                </a:solidFill>
              </a:rPr>
              <a:t>love</a:t>
            </a:r>
            <a:endParaRPr lang="en-IE" dirty="0">
              <a:solidFill>
                <a:srgbClr val="FF0000"/>
              </a:solidFill>
            </a:endParaRPr>
          </a:p>
          <a:p>
            <a:endParaRPr lang="en-IE" dirty="0"/>
          </a:p>
          <a:p>
            <a:pPr marL="0" indent="0">
              <a:buNone/>
            </a:pPr>
            <a:endParaRPr lang="en-IE" dirty="0"/>
          </a:p>
        </p:txBody>
      </p:sp>
      <p:sp>
        <p:nvSpPr>
          <p:cNvPr id="5" name="Text Placeholder 4"/>
          <p:cNvSpPr>
            <a:spLocks noGrp="1"/>
          </p:cNvSpPr>
          <p:nvPr>
            <p:ph type="body" sz="quarter" idx="3"/>
          </p:nvPr>
        </p:nvSpPr>
        <p:spPr/>
        <p:txBody>
          <a:bodyPr/>
          <a:lstStyle/>
          <a:p>
            <a:r>
              <a:rPr lang="en-US" dirty="0" smtClean="0">
                <a:latin typeface="Segoe UI Black" panose="020B0A02040204020203" pitchFamily="34" charset="0"/>
                <a:ea typeface="Segoe UI Black" panose="020B0A02040204020203" pitchFamily="34" charset="0"/>
              </a:rPr>
              <a:t>FOR OUR WORLD</a:t>
            </a:r>
            <a:endParaRPr lang="en-US" dirty="0">
              <a:latin typeface="Segoe UI Black" panose="020B0A02040204020203" pitchFamily="34" charset="0"/>
              <a:ea typeface="Segoe UI Black" panose="020B0A02040204020203" pitchFamily="34" charset="0"/>
            </a:endParaRPr>
          </a:p>
        </p:txBody>
      </p:sp>
      <p:sp>
        <p:nvSpPr>
          <p:cNvPr id="6" name="Content Placeholder 5"/>
          <p:cNvSpPr>
            <a:spLocks noGrp="1"/>
          </p:cNvSpPr>
          <p:nvPr>
            <p:ph sz="quarter" idx="4"/>
          </p:nvPr>
        </p:nvSpPr>
        <p:spPr/>
        <p:txBody>
          <a:bodyPr>
            <a:normAutofit/>
          </a:bodyPr>
          <a:lstStyle/>
          <a:p>
            <a:r>
              <a:rPr lang="en-IE" dirty="0"/>
              <a:t>When </a:t>
            </a:r>
            <a:r>
              <a:rPr lang="en-IE" dirty="0" smtClean="0"/>
              <a:t>people feel </a:t>
            </a:r>
            <a:r>
              <a:rPr lang="en-IE" dirty="0"/>
              <a:t>afraid and unsure</a:t>
            </a:r>
          </a:p>
          <a:p>
            <a:r>
              <a:rPr lang="en-IE" dirty="0">
                <a:solidFill>
                  <a:srgbClr val="FF0000"/>
                </a:solidFill>
              </a:rPr>
              <a:t>G</a:t>
            </a:r>
            <a:r>
              <a:rPr lang="en-IE" dirty="0" smtClean="0">
                <a:solidFill>
                  <a:srgbClr val="FF0000"/>
                </a:solidFill>
              </a:rPr>
              <a:t>ive them the </a:t>
            </a:r>
            <a:r>
              <a:rPr lang="en-IE" dirty="0">
                <a:solidFill>
                  <a:srgbClr val="FF0000"/>
                </a:solidFill>
              </a:rPr>
              <a:t>light of your love </a:t>
            </a:r>
            <a:endParaRPr lang="en-IE" dirty="0" smtClean="0">
              <a:solidFill>
                <a:srgbClr val="FF0000"/>
              </a:solidFill>
            </a:endParaRPr>
          </a:p>
          <a:p>
            <a:r>
              <a:rPr lang="en-IE" dirty="0" smtClean="0"/>
              <a:t>When people are sick and unwell</a:t>
            </a:r>
          </a:p>
          <a:p>
            <a:r>
              <a:rPr lang="en-IE" dirty="0" smtClean="0">
                <a:solidFill>
                  <a:srgbClr val="FF0000"/>
                </a:solidFill>
              </a:rPr>
              <a:t>Give them the light of your love  </a:t>
            </a:r>
            <a:endParaRPr lang="en-IE" dirty="0">
              <a:solidFill>
                <a:srgbClr val="FF0000"/>
              </a:solidFill>
            </a:endParaRPr>
          </a:p>
          <a:p>
            <a:endParaRPr lang="en-US" dirty="0"/>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1000"/>
                                        <p:tgtEl>
                                          <p:spTgt spid="6">
                                            <p:txEl>
                                              <p:pRg st="3" end="3"/>
                                            </p:txEl>
                                          </p:spTgt>
                                        </p:tgtEl>
                                      </p:cBhvr>
                                    </p:animEffect>
                                    <p:anim calcmode="lin" valueType="num">
                                      <p:cBhvr>
                                        <p:cTn id="5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latin typeface="Segoe Print" panose="02000600000000000000" pitchFamily="2" charset="0"/>
              </a:rPr>
              <a:t>What picture will you remember this week?  </a:t>
            </a:r>
            <a:endParaRPr lang="en-US" dirty="0">
              <a:latin typeface="Segoe Print" panose="02000600000000000000" pitchFamily="2" charset="0"/>
            </a:endParaRPr>
          </a:p>
        </p:txBody>
      </p:sp>
      <p:pic>
        <p:nvPicPr>
          <p:cNvPr id="23" name="Picture Placeholder 22"/>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3668" b="13668"/>
          <a:stretch>
            <a:fillRect/>
          </a:stretch>
        </p:blipFill>
        <p:spPr/>
      </p:pic>
      <p:pic>
        <p:nvPicPr>
          <p:cNvPr id="25" name="Picture Placeholder 2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21165" b="21165"/>
          <a:stretch>
            <a:fillRect/>
          </a:stretch>
        </p:blipFill>
        <p:spPr/>
      </p:pic>
      <p:pic>
        <p:nvPicPr>
          <p:cNvPr id="27" name="Picture Placeholder 26"/>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1450" b="11450"/>
          <a:stretch>
            <a:fillRect/>
          </a:stretch>
        </p:blipFill>
        <p:spPr/>
      </p:pic>
      <p:pic>
        <p:nvPicPr>
          <p:cNvPr id="29" name="Picture Placeholder 28"/>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9456" b="9456"/>
          <a:stretch>
            <a:fillRect/>
          </a:stretch>
        </p:blipFill>
        <p:spPr/>
      </p:pic>
      <p:pic>
        <p:nvPicPr>
          <p:cNvPr id="31" name="Picture Placeholder 30"/>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30819" b="30819"/>
          <a:stretch>
            <a:fillRect/>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77</TotalTime>
  <Words>463</Words>
  <Application>Microsoft Office PowerPoint</Application>
  <PresentationFormat>Widescreen</PresentationFormat>
  <Paragraphs>52</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Segoe Print</vt:lpstr>
      <vt:lpstr>Segoe UI Black</vt:lpstr>
      <vt:lpstr>Times New Roman</vt:lpstr>
      <vt:lpstr>Children Friends 16x9</vt:lpstr>
      <vt:lpstr>WELCOME THE WORD</vt:lpstr>
      <vt:lpstr>Today is the Second Sunday of Lent </vt:lpstr>
      <vt:lpstr>Share which of the two pictures you like most</vt:lpstr>
      <vt:lpstr>A reading from the Gospel of Matthew</vt:lpstr>
      <vt:lpstr>PowerPoint Presentation</vt:lpstr>
      <vt:lpstr>PowerPoint Presentation</vt:lpstr>
      <vt:lpstr>SHARE </vt:lpstr>
      <vt:lpstr>LET’S PRAY </vt:lpstr>
      <vt:lpstr>What picture will you remember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WORD</dc:title>
  <dc:creator>Patricia Carroll</dc:creator>
  <cp:keywords/>
  <cp:lastModifiedBy>Patricia Carroll</cp:lastModifiedBy>
  <cp:revision>12</cp:revision>
  <dcterms:created xsi:type="dcterms:W3CDTF">2023-01-31T20:59:03Z</dcterms:created>
  <dcterms:modified xsi:type="dcterms:W3CDTF">2023-01-31T22:16:25Z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