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7" r:id="rId5"/>
    <p:sldId id="265" r:id="rId6"/>
    <p:sldId id="266" r:id="rId7"/>
    <p:sldId id="258" r:id="rId8"/>
    <p:sldId id="269" r:id="rId9"/>
    <p:sldId id="275" r:id="rId10"/>
    <p:sldId id="270" r:id="rId11"/>
    <p:sldId id="271"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p:cViewPr varScale="1">
        <p:scale>
          <a:sx n="73" d="100"/>
          <a:sy n="73" d="100"/>
        </p:scale>
        <p:origin x="642" y="8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9</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2/1/2023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2/1/2023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2/1/2023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2/1/2023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Black" panose="020B0A02040204020203" pitchFamily="34" charset="0"/>
                <a:ea typeface="Segoe UI Black" panose="020B0A02040204020203" pitchFamily="34" charset="0"/>
              </a:rPr>
              <a:t>WELCOME THE WORD</a:t>
            </a:r>
            <a:endParaRPr lang="en-US" dirty="0">
              <a:latin typeface="Segoe UI Black" panose="020B0A02040204020203" pitchFamily="34" charset="0"/>
              <a:ea typeface="Segoe UI Black" panose="020B0A02040204020203" pitchFamily="34" charset="0"/>
            </a:endParaRPr>
          </a:p>
        </p:txBody>
      </p:sp>
      <p:sp>
        <p:nvSpPr>
          <p:cNvPr id="3" name="Subtitle 2"/>
          <p:cNvSpPr>
            <a:spLocks noGrp="1"/>
          </p:cNvSpPr>
          <p:nvPr>
            <p:ph type="subTitle" idx="1"/>
          </p:nvPr>
        </p:nvSpPr>
        <p:spPr/>
        <p:txBody>
          <a:bodyPr/>
          <a:lstStyle/>
          <a:p>
            <a:r>
              <a:rPr lang="en-US" dirty="0" smtClean="0">
                <a:latin typeface="Segoe Print" panose="02000600000000000000" pitchFamily="2" charset="0"/>
              </a:rPr>
              <a:t>THIS SUNDAYS THEME</a:t>
            </a:r>
          </a:p>
          <a:p>
            <a:r>
              <a:rPr lang="en-US" dirty="0" smtClean="0">
                <a:latin typeface="Segoe Print" panose="02000600000000000000" pitchFamily="2" charset="0"/>
              </a:rPr>
              <a:t>WATER and WELL  </a:t>
            </a:r>
            <a:endParaRPr lang="en-US" dirty="0">
              <a:latin typeface="Segoe Print" panose="02000600000000000000" pitchFamily="2"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Today is </a:t>
            </a:r>
            <a:r>
              <a:rPr lang="en-US" smtClean="0">
                <a:latin typeface="Segoe UI Black" panose="020B0A02040204020203" pitchFamily="34" charset="0"/>
                <a:ea typeface="Segoe UI Black" panose="020B0A02040204020203" pitchFamily="34" charset="0"/>
              </a:rPr>
              <a:t>the </a:t>
            </a:r>
            <a:r>
              <a:rPr lang="en-US" smtClean="0">
                <a:latin typeface="Segoe UI Black" panose="020B0A02040204020203" pitchFamily="34" charset="0"/>
                <a:ea typeface="Segoe UI Black" panose="020B0A02040204020203" pitchFamily="34" charset="0"/>
              </a:rPr>
              <a:t>Third</a:t>
            </a:r>
            <a:r>
              <a:rPr lang="en-US" smtClean="0">
                <a:latin typeface="Segoe UI Black" panose="020B0A02040204020203" pitchFamily="34" charset="0"/>
                <a:ea typeface="Segoe UI Black" panose="020B0A02040204020203" pitchFamily="34" charset="0"/>
              </a:rPr>
              <a:t> </a:t>
            </a:r>
            <a:r>
              <a:rPr lang="en-US" dirty="0" smtClean="0">
                <a:latin typeface="Segoe UI Black" panose="020B0A02040204020203" pitchFamily="34" charset="0"/>
                <a:ea typeface="Segoe UI Black" panose="020B0A02040204020203" pitchFamily="34" charset="0"/>
              </a:rPr>
              <a:t>Sunday of Lent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sz="half" idx="2"/>
          </p:nvPr>
        </p:nvSpPr>
        <p:spPr/>
        <p:txBody>
          <a:bodyPr/>
          <a:lstStyle/>
          <a:p>
            <a:r>
              <a:rPr lang="en-US" dirty="0" smtClean="0">
                <a:solidFill>
                  <a:srgbClr val="FF0000"/>
                </a:solidFill>
              </a:rPr>
              <a:t>We are going to</a:t>
            </a:r>
          </a:p>
          <a:p>
            <a:r>
              <a:rPr lang="en-US" dirty="0" smtClean="0">
                <a:solidFill>
                  <a:srgbClr val="FF0000"/>
                </a:solidFill>
              </a:rPr>
              <a:t>Listen to God’s Word</a:t>
            </a:r>
          </a:p>
          <a:p>
            <a:r>
              <a:rPr lang="en-US" dirty="0" smtClean="0">
                <a:solidFill>
                  <a:srgbClr val="FF0000"/>
                </a:solidFill>
              </a:rPr>
              <a:t>Share our thoughts</a:t>
            </a:r>
          </a:p>
          <a:p>
            <a:r>
              <a:rPr lang="en-US" dirty="0" smtClean="0">
                <a:solidFill>
                  <a:srgbClr val="FF0000"/>
                </a:solidFill>
              </a:rPr>
              <a:t>Pray for each other</a:t>
            </a:r>
          </a:p>
          <a:p>
            <a:r>
              <a:rPr lang="en-US" dirty="0" smtClean="0">
                <a:solidFill>
                  <a:srgbClr val="FF0000"/>
                </a:solidFill>
              </a:rPr>
              <a:t>Then join our parents in Church</a:t>
            </a:r>
            <a:endParaRPr lang="en-US" dirty="0">
              <a:solidFill>
                <a:srgbClr val="FF0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774" r="2774"/>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Share which of the two pictures you like most</a:t>
            </a:r>
            <a:endParaRPr lang="en-US" dirty="0">
              <a:latin typeface="Segoe UI Black" panose="020B0A02040204020203" pitchFamily="34" charset="0"/>
              <a:ea typeface="Segoe UI Black" panose="020B0A02040204020203" pitchFamily="34" charset="0"/>
            </a:endParaRPr>
          </a:p>
        </p:txBody>
      </p:sp>
      <p:sp>
        <p:nvSpPr>
          <p:cNvPr id="4" name="Text Placeholder 3"/>
          <p:cNvSpPr>
            <a:spLocks noGrp="1"/>
          </p:cNvSpPr>
          <p:nvPr>
            <p:ph type="body" sz="quarter" idx="14"/>
          </p:nvPr>
        </p:nvSpPr>
        <p:spPr/>
        <p:txBody>
          <a:bodyPr/>
          <a:lstStyle/>
          <a:p>
            <a:r>
              <a:rPr lang="en-US" dirty="0" smtClean="0">
                <a:latin typeface="Segoe Print" panose="02000600000000000000" pitchFamily="2" charset="0"/>
              </a:rPr>
              <a:t>Water  </a:t>
            </a:r>
            <a:endParaRPr lang="en-US" dirty="0">
              <a:latin typeface="Segoe Print" panose="02000600000000000000" pitchFamily="2" charset="0"/>
            </a:endParaRPr>
          </a:p>
        </p:txBody>
      </p:sp>
      <p:sp>
        <p:nvSpPr>
          <p:cNvPr id="5" name="Text Placeholder 4"/>
          <p:cNvSpPr>
            <a:spLocks noGrp="1"/>
          </p:cNvSpPr>
          <p:nvPr>
            <p:ph type="body" sz="quarter" idx="16"/>
          </p:nvPr>
        </p:nvSpPr>
        <p:spPr/>
        <p:txBody>
          <a:bodyPr/>
          <a:lstStyle/>
          <a:p>
            <a:r>
              <a:rPr lang="en-US" dirty="0" smtClean="0">
                <a:latin typeface="Segoe Print" panose="02000600000000000000" pitchFamily="2" charset="0"/>
              </a:rPr>
              <a:t>Well </a:t>
            </a:r>
            <a:endParaRPr lang="en-US" dirty="0">
              <a:latin typeface="Segoe Print" panose="02000600000000000000" pitchFamily="2" charset="0"/>
            </a:endParaRPr>
          </a:p>
        </p:txBody>
      </p:sp>
      <p:pic>
        <p:nvPicPr>
          <p:cNvPr id="18" name="Picture Placeholder 1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040" b="13040"/>
          <a:stretch>
            <a:fillRect/>
          </a:stretch>
        </p:blipFill>
        <p:spPr/>
      </p:pic>
      <p:pic>
        <p:nvPicPr>
          <p:cNvPr id="20" name="Picture Placeholder 19"/>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7727" r="17727"/>
          <a:stretch>
            <a:fillRect/>
          </a:stretch>
        </p:blipFill>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728" y="1988840"/>
            <a:ext cx="4752528" cy="1828800"/>
          </a:xfrm>
        </p:spPr>
        <p:txBody>
          <a:bodyPr/>
          <a:lstStyle/>
          <a:p>
            <a:r>
              <a:rPr lang="en-US" dirty="0" smtClean="0"/>
              <a:t>A reading from the Gospel of Matthew</a:t>
            </a:r>
            <a:endParaRPr lang="en-US" dirty="0"/>
          </a:p>
        </p:txBody>
      </p:sp>
      <p:sp>
        <p:nvSpPr>
          <p:cNvPr id="3" name="Text Placeholder 2"/>
          <p:cNvSpPr>
            <a:spLocks noGrp="1"/>
          </p:cNvSpPr>
          <p:nvPr>
            <p:ph type="body" idx="1"/>
          </p:nvPr>
        </p:nvSpPr>
        <p:spPr>
          <a:xfrm>
            <a:off x="3157776" y="5733256"/>
            <a:ext cx="5486400" cy="914400"/>
          </a:xfrm>
        </p:spPr>
        <p:txBody>
          <a:bodyPr/>
          <a:lstStyle/>
          <a:p>
            <a:pPr algn="ctr"/>
            <a:r>
              <a:rPr lang="en-US" dirty="0" smtClean="0">
                <a:latin typeface="Segoe Print" panose="02000600000000000000" pitchFamily="2" charset="0"/>
              </a:rPr>
              <a:t>As you listen </a:t>
            </a:r>
          </a:p>
          <a:p>
            <a:pPr algn="ctr"/>
            <a:r>
              <a:rPr lang="en-US" dirty="0" smtClean="0">
                <a:latin typeface="Segoe Print" panose="02000600000000000000" pitchFamily="2" charset="0"/>
              </a:rPr>
              <a:t>look out for water and well</a:t>
            </a:r>
            <a:endParaRPr lang="en-US" dirty="0">
              <a:latin typeface="Segoe Print" panose="02000600000000000000" pitchFamily="2" charset="0"/>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836712"/>
            <a:ext cx="9612560" cy="4176464"/>
          </a:xfrm>
        </p:spPr>
        <p:txBody>
          <a:bodyPr/>
          <a:lstStyle/>
          <a:p>
            <a:r>
              <a:rPr lang="en-IE" dirty="0"/>
              <a:t>Jesus was tired from his long trip. So he sat down beside the well. It was about noon. A Samaritan woman came to the well to get some water. Jesus said to her, </a:t>
            </a:r>
            <a:r>
              <a:rPr lang="en-IE" dirty="0">
                <a:solidFill>
                  <a:srgbClr val="FF0000"/>
                </a:solidFill>
              </a:rPr>
              <a:t>“Please give me a drink.” </a:t>
            </a:r>
            <a:r>
              <a:rPr lang="en-IE" dirty="0"/>
              <a:t>(This happened while Jesus’ followers were in town buying some food.)</a:t>
            </a:r>
          </a:p>
          <a:p>
            <a:r>
              <a:rPr lang="en-IE" dirty="0"/>
              <a:t>The woman said,</a:t>
            </a:r>
            <a:r>
              <a:rPr lang="en-IE" dirty="0">
                <a:solidFill>
                  <a:srgbClr val="FF0000"/>
                </a:solidFill>
              </a:rPr>
              <a:t> “I am surprised that you ask me for a drink. You are a Jew and I am a Samaritan.” </a:t>
            </a:r>
            <a:r>
              <a:rPr lang="en-IE" dirty="0"/>
              <a:t>(Jews are not friends with Samaritans.)</a:t>
            </a:r>
          </a:p>
          <a:p>
            <a:r>
              <a:rPr lang="en-IE" dirty="0"/>
              <a:t>Jesus said, </a:t>
            </a:r>
            <a:r>
              <a:rPr lang="en-IE" dirty="0">
                <a:solidFill>
                  <a:srgbClr val="FF0000"/>
                </a:solidFill>
              </a:rPr>
              <a:t>“You don’t know what God gives. And you don’t know who asked you for a drink. If you knew, you would have asked me, and I would have given you living water.”</a:t>
            </a:r>
          </a:p>
          <a:p>
            <a:pPr marL="0" indent="0">
              <a:buNone/>
            </a:pPr>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1052736"/>
            <a:ext cx="8639944" cy="4752528"/>
          </a:xfrm>
        </p:spPr>
        <p:txBody>
          <a:bodyPr/>
          <a:lstStyle/>
          <a:p>
            <a:r>
              <a:rPr lang="en-IE" dirty="0"/>
              <a:t>The woman said, </a:t>
            </a:r>
            <a:r>
              <a:rPr lang="en-IE" dirty="0">
                <a:solidFill>
                  <a:srgbClr val="FF0000"/>
                </a:solidFill>
              </a:rPr>
              <a:t>“Sir, where will you get that living water? The well is very deep, and you have nothing to get water with. Are you greater than Jacob, our father? Jacob is the one who gave us this well. He drank from it himself. Also, his sons and flocks drank from this well.”</a:t>
            </a:r>
          </a:p>
          <a:p>
            <a:r>
              <a:rPr lang="en-IE" dirty="0"/>
              <a:t>Jesus answered, </a:t>
            </a:r>
            <a:r>
              <a:rPr lang="en-IE" dirty="0">
                <a:solidFill>
                  <a:srgbClr val="FF0000"/>
                </a:solidFill>
              </a:rPr>
              <a:t>“Everyone who drinks this water will be thirsty again. But whoever drinks the water I give will never be thirsty again. The water I give will become a spring of water flowing inside him. It will give him eternal life.”</a:t>
            </a:r>
          </a:p>
          <a:p>
            <a:r>
              <a:rPr lang="en-IE" dirty="0"/>
              <a:t>The woman said to him, </a:t>
            </a:r>
            <a:r>
              <a:rPr lang="en-IE" dirty="0">
                <a:solidFill>
                  <a:srgbClr val="FF0000"/>
                </a:solidFill>
              </a:rPr>
              <a:t>“Sir, give me this water. Then I will never be thirsty again. And I will not have to come back here to get more water.”</a:t>
            </a:r>
          </a:p>
          <a:p>
            <a:pPr marL="0" indent="0">
              <a:buNone/>
            </a:pPr>
            <a:endParaRPr lang="en-IE" dirty="0"/>
          </a:p>
        </p:txBody>
      </p:sp>
    </p:spTree>
    <p:extLst>
      <p:ext uri="{BB962C8B-B14F-4D97-AF65-F5344CB8AC3E}">
        <p14:creationId xmlns:p14="http://schemas.microsoft.com/office/powerpoint/2010/main" val="32116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Segoe UI Black" panose="020B0A02040204020203" pitchFamily="34" charset="0"/>
                <a:ea typeface="Segoe UI Black" panose="020B0A02040204020203" pitchFamily="34" charset="0"/>
              </a:rPr>
              <a:t>SHARE</a:t>
            </a:r>
            <a:r>
              <a:rPr lang="en-US" dirty="0" smtClean="0"/>
              <a:t> </a:t>
            </a:r>
            <a:endParaRPr lang="en-US" dirty="0"/>
          </a:p>
        </p:txBody>
      </p:sp>
      <p:sp>
        <p:nvSpPr>
          <p:cNvPr id="3" name="Content Placeholder 2"/>
          <p:cNvSpPr>
            <a:spLocks noGrp="1"/>
          </p:cNvSpPr>
          <p:nvPr>
            <p:ph sz="half" idx="1"/>
          </p:nvPr>
        </p:nvSpPr>
        <p:spPr>
          <a:xfrm>
            <a:off x="1524000" y="1825625"/>
            <a:ext cx="4389120" cy="4267672"/>
          </a:xfrm>
        </p:spPr>
        <p:txBody>
          <a:bodyPr>
            <a:normAutofit/>
          </a:bodyPr>
          <a:lstStyle/>
          <a:p>
            <a:r>
              <a:rPr lang="en-US" dirty="0" smtClean="0">
                <a:solidFill>
                  <a:srgbClr val="FF0000"/>
                </a:solidFill>
              </a:rPr>
              <a:t>ABOUT THE STORY</a:t>
            </a:r>
          </a:p>
          <a:p>
            <a:pPr lvl="0"/>
            <a:r>
              <a:rPr lang="en-IE" dirty="0"/>
              <a:t>Where is Jesus today in this Gospel</a:t>
            </a:r>
            <a:r>
              <a:rPr lang="en-IE" dirty="0" smtClean="0"/>
              <a:t>?  </a:t>
            </a:r>
            <a:endParaRPr lang="en-IE" dirty="0"/>
          </a:p>
          <a:p>
            <a:pPr lvl="0"/>
            <a:r>
              <a:rPr lang="en-IE" dirty="0"/>
              <a:t>Where did he stop to rest?</a:t>
            </a:r>
          </a:p>
          <a:p>
            <a:pPr lvl="0"/>
            <a:r>
              <a:rPr lang="en-IE" dirty="0"/>
              <a:t>Where were his disciples?</a:t>
            </a:r>
          </a:p>
          <a:p>
            <a:pPr lvl="0"/>
            <a:r>
              <a:rPr lang="en-IE" dirty="0"/>
              <a:t>What did he ask the woman?</a:t>
            </a:r>
          </a:p>
          <a:p>
            <a:pPr lvl="0"/>
            <a:r>
              <a:rPr lang="en-IE" dirty="0"/>
              <a:t>How did she reply?</a:t>
            </a:r>
          </a:p>
          <a:p>
            <a:pPr lvl="0"/>
            <a:r>
              <a:rPr lang="en-IE" dirty="0"/>
              <a:t>What kind of water did Jesus want to give her?</a:t>
            </a:r>
          </a:p>
        </p:txBody>
      </p:sp>
      <p:sp>
        <p:nvSpPr>
          <p:cNvPr id="4" name="Content Placeholder 3"/>
          <p:cNvSpPr>
            <a:spLocks noGrp="1"/>
          </p:cNvSpPr>
          <p:nvPr>
            <p:ph sz="half" idx="2"/>
          </p:nvPr>
        </p:nvSpPr>
        <p:spPr>
          <a:xfrm>
            <a:off x="6278880" y="1825624"/>
            <a:ext cx="4389120" cy="3835623"/>
          </a:xfrm>
        </p:spPr>
        <p:txBody>
          <a:bodyPr>
            <a:normAutofit/>
          </a:bodyPr>
          <a:lstStyle/>
          <a:p>
            <a:r>
              <a:rPr lang="en-US" dirty="0" smtClean="0">
                <a:solidFill>
                  <a:srgbClr val="FF0000"/>
                </a:solidFill>
              </a:rPr>
              <a:t>ABOUT US</a:t>
            </a:r>
          </a:p>
          <a:p>
            <a:pPr lvl="0"/>
            <a:r>
              <a:rPr lang="en-IE" dirty="0"/>
              <a:t>How many times a day do you drink some water?</a:t>
            </a:r>
          </a:p>
          <a:p>
            <a:pPr lvl="0"/>
            <a:r>
              <a:rPr lang="en-IE" dirty="0"/>
              <a:t>When have you ever been really thirsty? What did it feel like? </a:t>
            </a:r>
          </a:p>
          <a:p>
            <a:pPr lvl="0"/>
            <a:r>
              <a:rPr lang="en-IE" dirty="0"/>
              <a:t>When have you ever been near living water either at a river or a sea? </a:t>
            </a:r>
            <a:endParaRPr lang="en-IE" dirty="0" smtClean="0"/>
          </a:p>
          <a:p>
            <a:pPr lvl="0"/>
            <a:r>
              <a:rPr lang="en-IE" dirty="0" smtClean="0"/>
              <a:t>What </a:t>
            </a:r>
            <a:r>
              <a:rPr lang="en-IE" dirty="0"/>
              <a:t>does it sound like and feel like? </a:t>
            </a: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LET’S PRAY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idx="1"/>
          </p:nvPr>
        </p:nvSpPr>
        <p:spPr/>
        <p:txBody>
          <a:bodyPr/>
          <a:lstStyle/>
          <a:p>
            <a:r>
              <a:rPr lang="en-US" dirty="0" smtClean="0">
                <a:latin typeface="Segoe UI Black" panose="020B0A02040204020203" pitchFamily="34" charset="0"/>
                <a:ea typeface="Segoe UI Black" panose="020B0A02040204020203" pitchFamily="34" charset="0"/>
              </a:rPr>
              <a:t>FOR OURSELVES</a:t>
            </a:r>
            <a:endParaRPr lang="en-US" dirty="0">
              <a:latin typeface="Segoe UI Black" panose="020B0A02040204020203" pitchFamily="34" charset="0"/>
              <a:ea typeface="Segoe UI Black" panose="020B0A02040204020203" pitchFamily="34" charset="0"/>
            </a:endParaRPr>
          </a:p>
        </p:txBody>
      </p:sp>
      <p:sp>
        <p:nvSpPr>
          <p:cNvPr id="4" name="Content Placeholder 3"/>
          <p:cNvSpPr>
            <a:spLocks noGrp="1"/>
          </p:cNvSpPr>
          <p:nvPr>
            <p:ph sz="half" idx="2"/>
          </p:nvPr>
        </p:nvSpPr>
        <p:spPr/>
        <p:txBody>
          <a:bodyPr>
            <a:normAutofit/>
          </a:bodyPr>
          <a:lstStyle/>
          <a:p>
            <a:r>
              <a:rPr lang="en-IE" dirty="0"/>
              <a:t>When we feel our hearts are empty and we’ve no more love to give</a:t>
            </a:r>
          </a:p>
          <a:p>
            <a:r>
              <a:rPr lang="en-IE" dirty="0">
                <a:solidFill>
                  <a:srgbClr val="FF0000"/>
                </a:solidFill>
              </a:rPr>
              <a:t>Lord give us living </a:t>
            </a:r>
            <a:r>
              <a:rPr lang="en-IE" dirty="0" smtClean="0">
                <a:solidFill>
                  <a:srgbClr val="FF0000"/>
                </a:solidFill>
              </a:rPr>
              <a:t>water</a:t>
            </a:r>
            <a:endParaRPr lang="en-IE" dirty="0"/>
          </a:p>
          <a:p>
            <a:r>
              <a:rPr lang="en-IE" dirty="0"/>
              <a:t>When we are tired and grumpy and find it hard to be kind</a:t>
            </a:r>
          </a:p>
          <a:p>
            <a:r>
              <a:rPr lang="en-IE" dirty="0">
                <a:solidFill>
                  <a:srgbClr val="FF0000"/>
                </a:solidFill>
              </a:rPr>
              <a:t>Lord give us living water</a:t>
            </a:r>
          </a:p>
          <a:p>
            <a:endParaRPr lang="en-IE" dirty="0"/>
          </a:p>
          <a:p>
            <a:pPr marL="0" indent="0">
              <a:buNone/>
            </a:pPr>
            <a:endParaRPr lang="en-IE" dirty="0"/>
          </a:p>
        </p:txBody>
      </p:sp>
      <p:sp>
        <p:nvSpPr>
          <p:cNvPr id="5" name="Text Placeholder 4"/>
          <p:cNvSpPr>
            <a:spLocks noGrp="1"/>
          </p:cNvSpPr>
          <p:nvPr>
            <p:ph type="body" sz="quarter" idx="3"/>
          </p:nvPr>
        </p:nvSpPr>
        <p:spPr/>
        <p:txBody>
          <a:bodyPr/>
          <a:lstStyle/>
          <a:p>
            <a:r>
              <a:rPr lang="en-US" dirty="0" smtClean="0">
                <a:latin typeface="Segoe UI Black" panose="020B0A02040204020203" pitchFamily="34" charset="0"/>
                <a:ea typeface="Segoe UI Black" panose="020B0A02040204020203" pitchFamily="34" charset="0"/>
              </a:rPr>
              <a:t>FOR OUR WORLD</a:t>
            </a:r>
            <a:endParaRPr lang="en-US" dirty="0">
              <a:latin typeface="Segoe UI Black" panose="020B0A02040204020203" pitchFamily="34" charset="0"/>
              <a:ea typeface="Segoe UI Black" panose="020B0A02040204020203" pitchFamily="34" charset="0"/>
            </a:endParaRPr>
          </a:p>
        </p:txBody>
      </p:sp>
      <p:sp>
        <p:nvSpPr>
          <p:cNvPr id="6" name="Content Placeholder 5"/>
          <p:cNvSpPr>
            <a:spLocks noGrp="1"/>
          </p:cNvSpPr>
          <p:nvPr>
            <p:ph sz="quarter" idx="4"/>
          </p:nvPr>
        </p:nvSpPr>
        <p:spPr/>
        <p:txBody>
          <a:bodyPr>
            <a:normAutofit/>
          </a:bodyPr>
          <a:lstStyle/>
          <a:p>
            <a:r>
              <a:rPr lang="en-IE" dirty="0" smtClean="0"/>
              <a:t>Where people do  not have water to drink</a:t>
            </a:r>
            <a:endParaRPr lang="en-IE" dirty="0"/>
          </a:p>
          <a:p>
            <a:r>
              <a:rPr lang="en-IE" dirty="0">
                <a:solidFill>
                  <a:srgbClr val="FF0000"/>
                </a:solidFill>
              </a:rPr>
              <a:t>Lord give </a:t>
            </a:r>
            <a:r>
              <a:rPr lang="en-IE" dirty="0" smtClean="0">
                <a:solidFill>
                  <a:srgbClr val="FF0000"/>
                </a:solidFill>
              </a:rPr>
              <a:t>them </a:t>
            </a:r>
            <a:r>
              <a:rPr lang="en-IE" dirty="0">
                <a:solidFill>
                  <a:srgbClr val="FF0000"/>
                </a:solidFill>
              </a:rPr>
              <a:t>living </a:t>
            </a:r>
            <a:r>
              <a:rPr lang="en-IE" dirty="0" smtClean="0">
                <a:solidFill>
                  <a:srgbClr val="FF0000"/>
                </a:solidFill>
              </a:rPr>
              <a:t>water</a:t>
            </a:r>
            <a:endParaRPr lang="en-IE" dirty="0">
              <a:solidFill>
                <a:srgbClr val="FF0000"/>
              </a:solidFill>
            </a:endParaRPr>
          </a:p>
          <a:p>
            <a:r>
              <a:rPr lang="en-IE" dirty="0"/>
              <a:t>When </a:t>
            </a:r>
            <a:r>
              <a:rPr lang="en-IE" dirty="0" smtClean="0"/>
              <a:t>people are tired and need rest</a:t>
            </a:r>
            <a:endParaRPr lang="en-IE" dirty="0"/>
          </a:p>
          <a:p>
            <a:r>
              <a:rPr lang="en-IE" dirty="0">
                <a:solidFill>
                  <a:srgbClr val="FF0000"/>
                </a:solidFill>
              </a:rPr>
              <a:t>Lord give </a:t>
            </a:r>
            <a:r>
              <a:rPr lang="en-IE" dirty="0" smtClean="0">
                <a:solidFill>
                  <a:srgbClr val="FF0000"/>
                </a:solidFill>
              </a:rPr>
              <a:t>them living </a:t>
            </a:r>
            <a:r>
              <a:rPr lang="en-IE" dirty="0">
                <a:solidFill>
                  <a:srgbClr val="FF0000"/>
                </a:solidFill>
              </a:rPr>
              <a:t>water</a:t>
            </a:r>
          </a:p>
          <a:p>
            <a:endParaRPr lang="en-US"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latin typeface="Segoe Print" panose="02000600000000000000" pitchFamily="2" charset="0"/>
              </a:rPr>
              <a:t>What picture will you remember this week?  </a:t>
            </a:r>
            <a:endParaRPr lang="en-US" dirty="0">
              <a:latin typeface="Segoe Print" panose="02000600000000000000" pitchFamily="2" charset="0"/>
            </a:endParaRPr>
          </a:p>
        </p:txBody>
      </p:sp>
      <p:pic>
        <p:nvPicPr>
          <p:cNvPr id="33" name="Picture Placeholder 3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6669" b="6669"/>
          <a:stretch>
            <a:fillRect/>
          </a:stretch>
        </p:blipFill>
        <p:spPr/>
      </p:pic>
      <p:pic>
        <p:nvPicPr>
          <p:cNvPr id="35" name="Picture Placeholder 34"/>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9265" b="9265"/>
          <a:stretch>
            <a:fillRect/>
          </a:stretch>
        </p:blipFill>
        <p:spPr/>
      </p:pic>
      <p:pic>
        <p:nvPicPr>
          <p:cNvPr id="37" name="Picture Placeholder 36"/>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29326" b="29326"/>
          <a:stretch>
            <a:fillRect/>
          </a:stretch>
        </p:blipFill>
        <p:spPr/>
      </p:pic>
      <p:pic>
        <p:nvPicPr>
          <p:cNvPr id="39" name="Picture Placeholder 38"/>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30229" b="30229"/>
          <a:stretch>
            <a:fillRect/>
          </a:stretch>
        </p:blipFill>
        <p:spPr/>
      </p:pic>
      <p:pic>
        <p:nvPicPr>
          <p:cNvPr id="41" name="Picture Placeholder 40"/>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l="357" r="357"/>
          <a:stretch>
            <a:fillRect/>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a4f35948-e619-41b3-aa29-22878b09cfd2"/>
    <ds:schemaRef ds:uri="http://purl.org/dc/elements/1.1/"/>
    <ds:schemaRef ds:uri="http://schemas.microsoft.com/office/infopath/2007/PartnerControls"/>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107</TotalTime>
  <Words>620</Words>
  <Application>Microsoft Office PowerPoint</Application>
  <PresentationFormat>Widescreen</PresentationFormat>
  <Paragraphs>52</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Segoe Print</vt:lpstr>
      <vt:lpstr>Segoe UI Black</vt:lpstr>
      <vt:lpstr>Times New Roman</vt:lpstr>
      <vt:lpstr>Children Friends 16x9</vt:lpstr>
      <vt:lpstr>WELCOME THE WORD</vt:lpstr>
      <vt:lpstr>Today is the Third Sunday of Lent </vt:lpstr>
      <vt:lpstr>Share which of the two pictures you like most</vt:lpstr>
      <vt:lpstr>A reading from the Gospel of Matthew</vt:lpstr>
      <vt:lpstr>PowerPoint Presentation</vt:lpstr>
      <vt:lpstr>PowerPoint Presentation</vt:lpstr>
      <vt:lpstr>SHARE </vt:lpstr>
      <vt:lpstr>LET’S PRAY </vt:lpstr>
      <vt:lpstr>What picture will you remember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WORD</dc:title>
  <dc:creator>Patricia Carroll</dc:creator>
  <cp:keywords/>
  <cp:lastModifiedBy>Patricia Carroll</cp:lastModifiedBy>
  <cp:revision>18</cp:revision>
  <dcterms:created xsi:type="dcterms:W3CDTF">2023-01-31T20:59:03Z</dcterms:created>
  <dcterms:modified xsi:type="dcterms:W3CDTF">2023-02-01T18:32:50Z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