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65" r:id="rId6"/>
    <p:sldId id="266" r:id="rId7"/>
    <p:sldId id="258" r:id="rId8"/>
    <p:sldId id="269" r:id="rId9"/>
    <p:sldId id="275" r:id="rId10"/>
    <p:sldId id="276" r:id="rId11"/>
    <p:sldId id="270" r:id="rId12"/>
    <p:sldId id="271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>
      <p:cViewPr varScale="1">
        <p:scale>
          <a:sx n="73" d="100"/>
          <a:sy n="73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WELCOME THE WORD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Segoe Print" panose="02000600000000000000" pitchFamily="2" charset="0"/>
              </a:rPr>
              <a:t>THIS SUNDAYS THEME</a:t>
            </a:r>
          </a:p>
          <a:p>
            <a:r>
              <a:rPr lang="en-US" dirty="0" smtClean="0">
                <a:latin typeface="Segoe Print" panose="02000600000000000000" pitchFamily="2" charset="0"/>
              </a:rPr>
              <a:t>BLIND and OPEN EYES  </a:t>
            </a:r>
            <a:endParaRPr lang="en-US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Segoe Print" panose="02000600000000000000" pitchFamily="2" charset="0"/>
              </a:rPr>
              <a:t>What picture will you remember this week?  </a:t>
            </a:r>
            <a:endParaRPr lang="en-US" dirty="0">
              <a:latin typeface="Segoe Print" panose="02000600000000000000" pitchFamily="2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9" b="6669"/>
          <a:stretch>
            <a:fillRect/>
          </a:stretch>
        </p:blipFill>
        <p:spPr/>
      </p:pic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5" b="12565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b="11504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9" b="6669"/>
          <a:stretch>
            <a:fillRect/>
          </a:stretch>
        </p:blipFill>
        <p:spPr/>
      </p:pic>
      <p:pic>
        <p:nvPicPr>
          <p:cNvPr id="20" name="Picture Placeholder 19"/>
          <p:cNvPicPr>
            <a:picLocks noGrp="1" noChangeAspect="1"/>
          </p:cNvPicPr>
          <p:nvPr>
            <p:ph type="pic" sz="quarter" idx="18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9" b="217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Today is </a:t>
            </a:r>
            <a:r>
              <a:rPr lang="en-US" smtClean="0">
                <a:latin typeface="Segoe UI Black" panose="020B0A02040204020203" pitchFamily="34" charset="0"/>
                <a:ea typeface="Segoe UI Black" panose="020B0A02040204020203" pitchFamily="34" charset="0"/>
              </a:rPr>
              <a:t>the </a:t>
            </a:r>
            <a:r>
              <a:rPr lang="en-US" smtClean="0">
                <a:latin typeface="Segoe UI Black" panose="020B0A02040204020203" pitchFamily="34" charset="0"/>
                <a:ea typeface="Segoe UI Black" panose="020B0A02040204020203" pitchFamily="34" charset="0"/>
              </a:rPr>
              <a:t>Fourth</a:t>
            </a:r>
            <a:r>
              <a:rPr lang="en-US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Sunday of Lent 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We are going to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Listen to God’s Word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Share our thoughts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Pray for each other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Then join our parents in Church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" r="27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Share which of the two pictures you like most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>
                <a:latin typeface="Segoe Print" panose="02000600000000000000" pitchFamily="2" charset="0"/>
              </a:rPr>
              <a:t>Blind  </a:t>
            </a:r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>
                <a:latin typeface="Segoe Print" panose="02000600000000000000" pitchFamily="2" charset="0"/>
              </a:rPr>
              <a:t>Open eyes</a:t>
            </a:r>
            <a:endParaRPr lang="en-US" dirty="0">
              <a:latin typeface="Segoe Print" panose="02000600000000000000" pitchFamily="2" charset="0"/>
            </a:endParaRPr>
          </a:p>
        </p:txBody>
      </p:sp>
      <p:pic>
        <p:nvPicPr>
          <p:cNvPr id="24" name="Picture Placeholder 2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7" r="17727"/>
          <a:stretch>
            <a:fillRect/>
          </a:stretch>
        </p:blipFill>
        <p:spPr/>
      </p:pic>
      <p:pic>
        <p:nvPicPr>
          <p:cNvPr id="26" name="Picture Placeholder 25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4" r="136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7728" y="1988840"/>
            <a:ext cx="4752528" cy="1828800"/>
          </a:xfrm>
        </p:spPr>
        <p:txBody>
          <a:bodyPr/>
          <a:lstStyle/>
          <a:p>
            <a:r>
              <a:rPr lang="en-US" dirty="0" smtClean="0"/>
              <a:t>A reading from the Gospel of Matthew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57776" y="5733256"/>
            <a:ext cx="5486400" cy="914400"/>
          </a:xfrm>
        </p:spPr>
        <p:txBody>
          <a:bodyPr/>
          <a:lstStyle/>
          <a:p>
            <a:pPr algn="ctr"/>
            <a:r>
              <a:rPr lang="en-US" dirty="0" smtClean="0">
                <a:latin typeface="Segoe Print" panose="02000600000000000000" pitchFamily="2" charset="0"/>
              </a:rPr>
              <a:t>As you listen </a:t>
            </a:r>
          </a:p>
          <a:p>
            <a:pPr algn="ctr"/>
            <a:r>
              <a:rPr lang="en-US" dirty="0" smtClean="0">
                <a:latin typeface="Segoe Print" panose="02000600000000000000" pitchFamily="2" charset="0"/>
              </a:rPr>
              <a:t>look out for blind and open</a:t>
            </a:r>
            <a:endParaRPr lang="en-US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836712"/>
            <a:ext cx="9612560" cy="4176464"/>
          </a:xfrm>
        </p:spPr>
        <p:txBody>
          <a:bodyPr/>
          <a:lstStyle/>
          <a:p>
            <a:r>
              <a:rPr lang="en-IE" dirty="0"/>
              <a:t>As Jesus was walking along, he saw a man who had been born blind</a:t>
            </a:r>
          </a:p>
          <a:p>
            <a:r>
              <a:rPr lang="en-IE" dirty="0"/>
              <a:t>After Jesus said this, he spit on the ground and made some mud with it. He put the mud on the man’s eyes. </a:t>
            </a:r>
            <a:r>
              <a:rPr lang="en-IE" b="1" baseline="30000" dirty="0"/>
              <a:t> </a:t>
            </a:r>
            <a:r>
              <a:rPr lang="en-IE" dirty="0"/>
              <a:t>Then he told the man,</a:t>
            </a:r>
            <a:r>
              <a:rPr lang="en-IE" dirty="0">
                <a:solidFill>
                  <a:srgbClr val="FF0000"/>
                </a:solidFill>
              </a:rPr>
              <a:t> “Go and wash in the Pool of Siloam.” </a:t>
            </a:r>
            <a:r>
              <a:rPr lang="en-IE" dirty="0"/>
              <a:t>(Siloam means Sent.) So the man went to the pool. He washed and came back. And he was able to see.</a:t>
            </a:r>
          </a:p>
          <a:p>
            <a:r>
              <a:rPr lang="en-IE" dirty="0"/>
              <a:t>Some people had seen this man begging before. They and the man’s neighbours said, </a:t>
            </a:r>
            <a:r>
              <a:rPr lang="en-IE" dirty="0">
                <a:solidFill>
                  <a:srgbClr val="FF0000"/>
                </a:solidFill>
              </a:rPr>
              <a:t>“Look! Is this the same man who always sits and begs?” </a:t>
            </a:r>
            <a:r>
              <a:rPr lang="en-IE" dirty="0"/>
              <a:t>Some said, </a:t>
            </a:r>
            <a:r>
              <a:rPr lang="en-IE" dirty="0">
                <a:solidFill>
                  <a:srgbClr val="FF0000"/>
                </a:solidFill>
              </a:rPr>
              <a:t>“Yes! He is the one.” </a:t>
            </a:r>
            <a:r>
              <a:rPr lang="en-IE" dirty="0"/>
              <a:t>But others said,</a:t>
            </a:r>
            <a:r>
              <a:rPr lang="en-IE" dirty="0">
                <a:solidFill>
                  <a:srgbClr val="FF0000"/>
                </a:solidFill>
              </a:rPr>
              <a:t> “No, he’s not the same man. He only looks like him.” </a:t>
            </a:r>
            <a:r>
              <a:rPr lang="en-IE" dirty="0"/>
              <a:t>So the man himself said, </a:t>
            </a:r>
            <a:r>
              <a:rPr lang="en-IE" dirty="0">
                <a:solidFill>
                  <a:srgbClr val="FF0000"/>
                </a:solidFill>
              </a:rPr>
              <a:t>“I am the man.”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496" y="1052736"/>
            <a:ext cx="8639944" cy="4752528"/>
          </a:xfrm>
        </p:spPr>
        <p:txBody>
          <a:bodyPr/>
          <a:lstStyle/>
          <a:p>
            <a:r>
              <a:rPr lang="en-IE" dirty="0"/>
              <a:t>Then the people took to the Pharisees the man who had been blind. The day Jesus had made mud and healed his eyes was a Sabbath day. So now the Pharisees asked the man</a:t>
            </a:r>
            <a:r>
              <a:rPr lang="en-IE" dirty="0">
                <a:solidFill>
                  <a:srgbClr val="FF0000"/>
                </a:solidFill>
              </a:rPr>
              <a:t>, “How did you get your sight?” </a:t>
            </a:r>
            <a:r>
              <a:rPr lang="en-IE" dirty="0"/>
              <a:t>He answered, </a:t>
            </a:r>
            <a:r>
              <a:rPr lang="en-IE" dirty="0">
                <a:solidFill>
                  <a:srgbClr val="FF0000"/>
                </a:solidFill>
              </a:rPr>
              <a:t>“He put mud on my eyes. I washed, and now I can see.”</a:t>
            </a:r>
          </a:p>
          <a:p>
            <a:r>
              <a:rPr lang="en-IE" b="1" baseline="30000" dirty="0"/>
              <a:t> </a:t>
            </a:r>
            <a:r>
              <a:rPr lang="en-IE" dirty="0"/>
              <a:t>Some of the Pharisees were saying, </a:t>
            </a:r>
            <a:r>
              <a:rPr lang="en-IE" dirty="0">
                <a:solidFill>
                  <a:srgbClr val="FF0000"/>
                </a:solidFill>
              </a:rPr>
              <a:t>“This man does not keep the Sabbath day. He is not from God!” </a:t>
            </a:r>
            <a:r>
              <a:rPr lang="en-IE" dirty="0"/>
              <a:t>Others said,</a:t>
            </a:r>
            <a:r>
              <a:rPr lang="en-IE" dirty="0">
                <a:solidFill>
                  <a:srgbClr val="FF0000"/>
                </a:solidFill>
              </a:rPr>
              <a:t> “But a man who is a sinner can’t do miracles like these.” </a:t>
            </a:r>
            <a:r>
              <a:rPr lang="en-IE" dirty="0"/>
              <a:t>So they could not agree with each other. They asked the man again,</a:t>
            </a:r>
            <a:r>
              <a:rPr lang="en-IE" dirty="0">
                <a:solidFill>
                  <a:srgbClr val="FF0000"/>
                </a:solidFill>
              </a:rPr>
              <a:t> “What do you say about him? It was your eyes he opened.” </a:t>
            </a:r>
            <a:r>
              <a:rPr lang="en-IE" dirty="0"/>
              <a:t>The man answered, </a:t>
            </a:r>
            <a:r>
              <a:rPr lang="en-IE" dirty="0">
                <a:solidFill>
                  <a:srgbClr val="FF0000"/>
                </a:solidFill>
              </a:rPr>
              <a:t>“He is a prophet.”</a:t>
            </a:r>
          </a:p>
          <a:p>
            <a:r>
              <a:rPr lang="en-IE" dirty="0"/>
              <a:t>They answered</a:t>
            </a:r>
            <a:r>
              <a:rPr lang="en-IE" dirty="0">
                <a:solidFill>
                  <a:srgbClr val="FF0000"/>
                </a:solidFill>
              </a:rPr>
              <a:t>, “You were born full of sin! Are you trying to teach us?” </a:t>
            </a:r>
            <a:r>
              <a:rPr lang="en-IE" dirty="0"/>
              <a:t>And they threw the man out.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1162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Jesus heard that they had thrown him out. So Jesus found him and said, </a:t>
            </a:r>
            <a:r>
              <a:rPr lang="en-IE" dirty="0">
                <a:solidFill>
                  <a:srgbClr val="FF0000"/>
                </a:solidFill>
              </a:rPr>
              <a:t>“Do you believe in the Son of Man?”</a:t>
            </a:r>
          </a:p>
          <a:p>
            <a:r>
              <a:rPr lang="en-IE" dirty="0"/>
              <a:t>He asked, </a:t>
            </a:r>
            <a:r>
              <a:rPr lang="en-IE" dirty="0">
                <a:solidFill>
                  <a:srgbClr val="FF0000"/>
                </a:solidFill>
              </a:rPr>
              <a:t>“Who is the Son of Man, sir? Tell me, so I can believe in him!”</a:t>
            </a:r>
          </a:p>
          <a:p>
            <a:r>
              <a:rPr lang="en-IE" dirty="0"/>
              <a:t>Jesus said to him, </a:t>
            </a:r>
            <a:r>
              <a:rPr lang="en-IE" dirty="0">
                <a:solidFill>
                  <a:srgbClr val="FF0000"/>
                </a:solidFill>
              </a:rPr>
              <a:t>“You have already seen him. The Son of Man is the one talking with you now.”</a:t>
            </a:r>
          </a:p>
          <a:p>
            <a:r>
              <a:rPr lang="en-IE" dirty="0"/>
              <a:t>He said, </a:t>
            </a:r>
            <a:r>
              <a:rPr lang="en-IE" dirty="0">
                <a:solidFill>
                  <a:srgbClr val="FF0000"/>
                </a:solidFill>
              </a:rPr>
              <a:t>“Yes, Lord, I believe!” </a:t>
            </a:r>
            <a:r>
              <a:rPr lang="en-IE" dirty="0"/>
              <a:t>Then the man bowed </a:t>
            </a:r>
            <a:r>
              <a:rPr lang="en-IE"/>
              <a:t>and </a:t>
            </a:r>
            <a:r>
              <a:rPr lang="en-IE" smtClean="0"/>
              <a:t>worshipped </a:t>
            </a:r>
            <a:r>
              <a:rPr lang="en-IE" dirty="0"/>
              <a:t>Jesus.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8793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SHARE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42676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ABOUT THE STORY</a:t>
            </a:r>
          </a:p>
          <a:p>
            <a:pPr lvl="0"/>
            <a:r>
              <a:rPr lang="en-IE" dirty="0"/>
              <a:t>Where is Jesus in this Gospel story?</a:t>
            </a:r>
          </a:p>
          <a:p>
            <a:pPr lvl="0"/>
            <a:r>
              <a:rPr lang="en-IE" dirty="0" smtClean="0"/>
              <a:t>What </a:t>
            </a:r>
            <a:r>
              <a:rPr lang="en-IE" dirty="0"/>
              <a:t>did Jesus do for the beggar?</a:t>
            </a:r>
          </a:p>
          <a:p>
            <a:pPr lvl="0"/>
            <a:r>
              <a:rPr lang="en-IE" dirty="0"/>
              <a:t>What did others think about the blind man?</a:t>
            </a:r>
          </a:p>
          <a:p>
            <a:pPr lvl="0"/>
            <a:r>
              <a:rPr lang="en-IE" dirty="0" smtClean="0"/>
              <a:t>Why </a:t>
            </a:r>
            <a:r>
              <a:rPr lang="en-IE" dirty="0"/>
              <a:t>did they think he had been made blind?</a:t>
            </a:r>
          </a:p>
          <a:p>
            <a:pPr lvl="0"/>
            <a:r>
              <a:rPr lang="en-IE" dirty="0"/>
              <a:t>What did Jesus do when the man was thrown out? </a:t>
            </a:r>
          </a:p>
          <a:p>
            <a:pPr lvl="0"/>
            <a:r>
              <a:rPr lang="en-IE" dirty="0"/>
              <a:t>How did the man react when Jesus told him he had cured him?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4"/>
            <a:ext cx="4389120" cy="383562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ABOUT US</a:t>
            </a:r>
          </a:p>
          <a:p>
            <a:pPr lvl="0"/>
            <a:r>
              <a:rPr lang="en-IE" dirty="0"/>
              <a:t>When have you ever been in a really dark room?</a:t>
            </a:r>
          </a:p>
          <a:p>
            <a:pPr lvl="0"/>
            <a:r>
              <a:rPr lang="en-IE" dirty="0"/>
              <a:t>How does it feel when you can’t see in front of you?</a:t>
            </a:r>
          </a:p>
          <a:p>
            <a:pPr lvl="0"/>
            <a:r>
              <a:rPr lang="en-IE" dirty="0"/>
              <a:t>If you were blind and Jesus came along and made you better how would you feel and what would you do? 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LET’S PRAY 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FOR OURSELVES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IE" dirty="0"/>
              <a:t>For all our family and friends who are sick Lord reach out and touch them in your love </a:t>
            </a:r>
            <a:endParaRPr lang="en-IE" dirty="0" smtClean="0"/>
          </a:p>
          <a:p>
            <a:r>
              <a:rPr lang="en-IE" dirty="0" smtClean="0">
                <a:solidFill>
                  <a:srgbClr val="FF0000"/>
                </a:solidFill>
              </a:rPr>
              <a:t>Lord </a:t>
            </a:r>
            <a:r>
              <a:rPr lang="en-IE" dirty="0">
                <a:solidFill>
                  <a:srgbClr val="FF0000"/>
                </a:solidFill>
              </a:rPr>
              <a:t>Jesus heal us </a:t>
            </a:r>
            <a:r>
              <a:rPr lang="en-IE" dirty="0" smtClean="0">
                <a:solidFill>
                  <a:srgbClr val="FF0000"/>
                </a:solidFill>
              </a:rPr>
              <a:t>all</a:t>
            </a:r>
            <a:endParaRPr lang="en-IE" dirty="0">
              <a:solidFill>
                <a:srgbClr val="FF0000"/>
              </a:solidFill>
            </a:endParaRPr>
          </a:p>
          <a:p>
            <a:r>
              <a:rPr lang="en-IE" dirty="0"/>
              <a:t>For those who can’t believe in you, </a:t>
            </a:r>
            <a:r>
              <a:rPr lang="en-IE" dirty="0" smtClean="0"/>
              <a:t>help </a:t>
            </a:r>
            <a:r>
              <a:rPr lang="en-IE" dirty="0"/>
              <a:t>them to believe</a:t>
            </a:r>
          </a:p>
          <a:p>
            <a:r>
              <a:rPr lang="en-IE" dirty="0">
                <a:solidFill>
                  <a:srgbClr val="FF0000"/>
                </a:solidFill>
              </a:rPr>
              <a:t>Lord Jesus heal us all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FOR OUR WORLD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IE" dirty="0"/>
              <a:t>For </a:t>
            </a:r>
            <a:r>
              <a:rPr lang="en-IE" dirty="0" smtClean="0"/>
              <a:t>people who call others names and hurt by their words</a:t>
            </a:r>
            <a:endParaRPr lang="en-IE" dirty="0"/>
          </a:p>
          <a:p>
            <a:r>
              <a:rPr lang="en-IE" dirty="0">
                <a:solidFill>
                  <a:srgbClr val="FF0000"/>
                </a:solidFill>
              </a:rPr>
              <a:t>Lord Jesus heal us </a:t>
            </a:r>
            <a:r>
              <a:rPr lang="en-IE" dirty="0" smtClean="0">
                <a:solidFill>
                  <a:srgbClr val="FF0000"/>
                </a:solidFill>
              </a:rPr>
              <a:t>all</a:t>
            </a:r>
            <a:endParaRPr lang="en-IE" dirty="0">
              <a:solidFill>
                <a:srgbClr val="FF0000"/>
              </a:solidFill>
            </a:endParaRPr>
          </a:p>
          <a:p>
            <a:r>
              <a:rPr lang="en-IE" dirty="0"/>
              <a:t>For </a:t>
            </a:r>
            <a:r>
              <a:rPr lang="en-IE" dirty="0" smtClean="0"/>
              <a:t>people who are </a:t>
            </a:r>
            <a:r>
              <a:rPr lang="en-IE" dirty="0"/>
              <a:t>hurting about something and holding on to it </a:t>
            </a:r>
            <a:endParaRPr lang="en-IE" dirty="0" smtClean="0"/>
          </a:p>
          <a:p>
            <a:r>
              <a:rPr lang="en-IE" dirty="0" smtClean="0">
                <a:solidFill>
                  <a:srgbClr val="FF0000"/>
                </a:solidFill>
              </a:rPr>
              <a:t>Lord </a:t>
            </a:r>
            <a:r>
              <a:rPr lang="en-IE" dirty="0">
                <a:solidFill>
                  <a:srgbClr val="FF0000"/>
                </a:solidFill>
              </a:rPr>
              <a:t>Jesus heal us all</a:t>
            </a:r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0262f94-9f35-4ac3-9a90-690165a166b7"/>
    <ds:schemaRef ds:uri="http://purl.org/dc/elements/1.1/"/>
    <ds:schemaRef ds:uri="http://schemas.microsoft.com/office/2006/metadata/properties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173</TotalTime>
  <Words>560</Words>
  <Application>Microsoft Office PowerPoint</Application>
  <PresentationFormat>Widescreen</PresentationFormat>
  <Paragraphs>55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Segoe Print</vt:lpstr>
      <vt:lpstr>Segoe UI Black</vt:lpstr>
      <vt:lpstr>Times New Roman</vt:lpstr>
      <vt:lpstr>Children Friends 16x9</vt:lpstr>
      <vt:lpstr>WELCOME THE WORD</vt:lpstr>
      <vt:lpstr>Today is the Fourth Sunday of Lent </vt:lpstr>
      <vt:lpstr>Share which of the two pictures you like most</vt:lpstr>
      <vt:lpstr>A reading from the Gospel of Matthew</vt:lpstr>
      <vt:lpstr>PowerPoint Presentation</vt:lpstr>
      <vt:lpstr>PowerPoint Presentation</vt:lpstr>
      <vt:lpstr>PowerPoint Presentation</vt:lpstr>
      <vt:lpstr>SHARE </vt:lpstr>
      <vt:lpstr>LET’S PRAY </vt:lpstr>
      <vt:lpstr>What picture will you remember this week?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THE WORD</dc:title>
  <dc:creator>Patricia Carroll</dc:creator>
  <cp:keywords/>
  <cp:lastModifiedBy>Patricia Carroll</cp:lastModifiedBy>
  <cp:revision>21</cp:revision>
  <dcterms:created xsi:type="dcterms:W3CDTF">2023-01-31T20:59:03Z</dcterms:created>
  <dcterms:modified xsi:type="dcterms:W3CDTF">2023-02-01T18:32:27Z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