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66" r:id="rId7"/>
    <p:sldId id="258" r:id="rId8"/>
    <p:sldId id="269" r:id="rId9"/>
    <p:sldId id="275" r:id="rId10"/>
    <p:sldId id="276" r:id="rId11"/>
    <p:sldId id="270" r:id="rId12"/>
    <p:sldId id="271"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p:cViewPr varScale="1">
        <p:scale>
          <a:sx n="73" d="100"/>
          <a:sy n="73" d="100"/>
        </p:scale>
        <p:origin x="642"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2/1/2023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2/1/2023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2/1/2023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2/1/2023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2/1/2023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2/1/2023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Black" panose="020B0A02040204020203" pitchFamily="34" charset="0"/>
                <a:ea typeface="Segoe UI Black" panose="020B0A02040204020203" pitchFamily="34" charset="0"/>
              </a:rPr>
              <a:t>WELCOME THE </a:t>
            </a:r>
            <a:r>
              <a:rPr lang="en-US" dirty="0" smtClean="0">
                <a:latin typeface="Segoe UI Black" panose="020B0A02040204020203" pitchFamily="34" charset="0"/>
                <a:ea typeface="Segoe UI Black" panose="020B0A02040204020203" pitchFamily="34" charset="0"/>
              </a:rPr>
              <a:t>WORD </a:t>
            </a:r>
            <a:endParaRPr lang="en-US" dirty="0">
              <a:latin typeface="Segoe UI Black" panose="020B0A02040204020203" pitchFamily="34" charset="0"/>
              <a:ea typeface="Segoe UI Black" panose="020B0A02040204020203" pitchFamily="34" charset="0"/>
            </a:endParaRPr>
          </a:p>
        </p:txBody>
      </p:sp>
      <p:sp>
        <p:nvSpPr>
          <p:cNvPr id="3" name="Subtitle 2"/>
          <p:cNvSpPr>
            <a:spLocks noGrp="1"/>
          </p:cNvSpPr>
          <p:nvPr>
            <p:ph type="subTitle" idx="1"/>
          </p:nvPr>
        </p:nvSpPr>
        <p:spPr/>
        <p:txBody>
          <a:bodyPr/>
          <a:lstStyle/>
          <a:p>
            <a:r>
              <a:rPr lang="en-US" dirty="0" smtClean="0">
                <a:latin typeface="Segoe Print" panose="02000600000000000000" pitchFamily="2" charset="0"/>
              </a:rPr>
              <a:t>THIS SUNDAYS THEME</a:t>
            </a:r>
          </a:p>
          <a:p>
            <a:r>
              <a:rPr lang="en-US" dirty="0" smtClean="0">
                <a:latin typeface="Segoe Print" panose="02000600000000000000" pitchFamily="2" charset="0"/>
              </a:rPr>
              <a:t>RISE AND LIVE </a:t>
            </a:r>
            <a:endParaRPr lang="en-US" dirty="0">
              <a:latin typeface="Segoe Print" panose="02000600000000000000" pitchFamily="2"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latin typeface="Segoe Print" panose="02000600000000000000" pitchFamily="2" charset="0"/>
              </a:rPr>
              <a:t>What picture will you remember this week?  </a:t>
            </a:r>
            <a:endParaRPr lang="en-US" dirty="0">
              <a:latin typeface="Segoe Print" panose="02000600000000000000" pitchFamily="2" charset="0"/>
            </a:endParaRPr>
          </a:p>
        </p:txBody>
      </p:sp>
      <p:pic>
        <p:nvPicPr>
          <p:cNvPr id="4" name="Picture Placeholder 3"/>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6093" r="6093"/>
          <a:stretch>
            <a:fillRect/>
          </a:stretch>
        </p:blipFill>
        <p:spPr/>
      </p:pic>
      <p:pic>
        <p:nvPicPr>
          <p:cNvPr id="16" name="Picture Placeholder 15"/>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9172" b="19172"/>
          <a:stretch>
            <a:fillRect/>
          </a:stretch>
        </p:blipFill>
        <p:spPr/>
      </p:pic>
      <p:pic>
        <p:nvPicPr>
          <p:cNvPr id="17" name="Picture Placeholder 1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31463" b="31463"/>
          <a:stretch>
            <a:fillRect/>
          </a:stretch>
        </p:blipFill>
        <p:spPr/>
      </p:pic>
      <p:pic>
        <p:nvPicPr>
          <p:cNvPr id="18" name="Picture Placeholder 17"/>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t="26185" b="26185"/>
          <a:stretch>
            <a:fillRect/>
          </a:stretch>
        </p:blipFill>
        <p:spPr/>
      </p:pic>
      <p:pic>
        <p:nvPicPr>
          <p:cNvPr id="15" name="Picture Placeholder 14"/>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14096" b="14096"/>
          <a:stretch>
            <a:fillRect/>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Today is the </a:t>
            </a:r>
            <a:r>
              <a:rPr lang="en-US" dirty="0" smtClean="0">
                <a:latin typeface="Segoe UI Black" panose="020B0A02040204020203" pitchFamily="34" charset="0"/>
                <a:ea typeface="Segoe UI Black" panose="020B0A02040204020203" pitchFamily="34" charset="0"/>
              </a:rPr>
              <a:t>Fifth</a:t>
            </a:r>
            <a:r>
              <a:rPr lang="en-US" dirty="0" smtClean="0">
                <a:latin typeface="Segoe UI Black" panose="020B0A02040204020203" pitchFamily="34" charset="0"/>
                <a:ea typeface="Segoe UI Black" panose="020B0A02040204020203" pitchFamily="34" charset="0"/>
              </a:rPr>
              <a:t> </a:t>
            </a:r>
            <a:r>
              <a:rPr lang="en-US" dirty="0" smtClean="0">
                <a:latin typeface="Segoe UI Black" panose="020B0A02040204020203" pitchFamily="34" charset="0"/>
                <a:ea typeface="Segoe UI Black" panose="020B0A02040204020203" pitchFamily="34" charset="0"/>
              </a:rPr>
              <a:t>Sunday of Lent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sz="half" idx="2"/>
          </p:nvPr>
        </p:nvSpPr>
        <p:spPr/>
        <p:txBody>
          <a:bodyPr/>
          <a:lstStyle/>
          <a:p>
            <a:r>
              <a:rPr lang="en-US" dirty="0" smtClean="0">
                <a:solidFill>
                  <a:srgbClr val="FF0000"/>
                </a:solidFill>
              </a:rPr>
              <a:t>We are going to</a:t>
            </a:r>
          </a:p>
          <a:p>
            <a:r>
              <a:rPr lang="en-US" dirty="0" smtClean="0">
                <a:solidFill>
                  <a:srgbClr val="FF0000"/>
                </a:solidFill>
              </a:rPr>
              <a:t>Listen to God’s Word</a:t>
            </a:r>
          </a:p>
          <a:p>
            <a:r>
              <a:rPr lang="en-US" dirty="0" smtClean="0">
                <a:solidFill>
                  <a:srgbClr val="FF0000"/>
                </a:solidFill>
              </a:rPr>
              <a:t>Share our thoughts</a:t>
            </a:r>
          </a:p>
          <a:p>
            <a:r>
              <a:rPr lang="en-US" dirty="0" smtClean="0">
                <a:solidFill>
                  <a:srgbClr val="FF0000"/>
                </a:solidFill>
              </a:rPr>
              <a:t>Pray for each other</a:t>
            </a:r>
          </a:p>
          <a:p>
            <a:r>
              <a:rPr lang="en-US" dirty="0" smtClean="0">
                <a:solidFill>
                  <a:srgbClr val="FF0000"/>
                </a:solidFill>
              </a:rPr>
              <a:t>Then join our parents in Church</a:t>
            </a:r>
            <a:endParaRPr lang="en-US" dirty="0">
              <a:solidFill>
                <a:srgbClr val="FF0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774" r="2774"/>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Share which of the two pictures you like most</a:t>
            </a:r>
            <a:endParaRPr lang="en-US" dirty="0">
              <a:latin typeface="Segoe UI Black" panose="020B0A02040204020203" pitchFamily="34" charset="0"/>
              <a:ea typeface="Segoe UI Black" panose="020B0A02040204020203" pitchFamily="34" charset="0"/>
            </a:endParaRPr>
          </a:p>
        </p:txBody>
      </p:sp>
      <p:sp>
        <p:nvSpPr>
          <p:cNvPr id="4" name="Text Placeholder 3"/>
          <p:cNvSpPr>
            <a:spLocks noGrp="1"/>
          </p:cNvSpPr>
          <p:nvPr>
            <p:ph type="body" sz="quarter" idx="14"/>
          </p:nvPr>
        </p:nvSpPr>
        <p:spPr/>
        <p:txBody>
          <a:bodyPr/>
          <a:lstStyle/>
          <a:p>
            <a:r>
              <a:rPr lang="en-US" dirty="0" smtClean="0">
                <a:latin typeface="Segoe Print" panose="02000600000000000000" pitchFamily="2" charset="0"/>
              </a:rPr>
              <a:t>Rise</a:t>
            </a:r>
            <a:endParaRPr lang="en-US" dirty="0">
              <a:latin typeface="Segoe Print" panose="02000600000000000000" pitchFamily="2" charset="0"/>
            </a:endParaRPr>
          </a:p>
        </p:txBody>
      </p:sp>
      <p:sp>
        <p:nvSpPr>
          <p:cNvPr id="5" name="Text Placeholder 4"/>
          <p:cNvSpPr>
            <a:spLocks noGrp="1"/>
          </p:cNvSpPr>
          <p:nvPr>
            <p:ph type="body" sz="quarter" idx="16"/>
          </p:nvPr>
        </p:nvSpPr>
        <p:spPr/>
        <p:txBody>
          <a:bodyPr/>
          <a:lstStyle/>
          <a:p>
            <a:r>
              <a:rPr lang="en-US" dirty="0" smtClean="0">
                <a:latin typeface="Segoe Print" panose="02000600000000000000" pitchFamily="2" charset="0"/>
              </a:rPr>
              <a:t>Life</a:t>
            </a:r>
            <a:endParaRPr lang="en-US" dirty="0">
              <a:latin typeface="Segoe Print" panose="02000600000000000000" pitchFamily="2" charset="0"/>
            </a:endParaRP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714" r="16714"/>
          <a:stretch>
            <a:fillRect/>
          </a:stretch>
        </p:blipFill>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3013" r="13013"/>
          <a:stretch>
            <a:fillRect/>
          </a:stretch>
        </p:blipFill>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1988840"/>
            <a:ext cx="4752528" cy="1828800"/>
          </a:xfrm>
        </p:spPr>
        <p:txBody>
          <a:bodyPr/>
          <a:lstStyle/>
          <a:p>
            <a:r>
              <a:rPr lang="en-US" dirty="0" smtClean="0"/>
              <a:t>A reading from the Gospel of Matthew</a:t>
            </a:r>
            <a:endParaRPr lang="en-US" dirty="0"/>
          </a:p>
        </p:txBody>
      </p:sp>
      <p:sp>
        <p:nvSpPr>
          <p:cNvPr id="3" name="Text Placeholder 2"/>
          <p:cNvSpPr>
            <a:spLocks noGrp="1"/>
          </p:cNvSpPr>
          <p:nvPr>
            <p:ph type="body" idx="1"/>
          </p:nvPr>
        </p:nvSpPr>
        <p:spPr>
          <a:xfrm>
            <a:off x="3157776" y="5733256"/>
            <a:ext cx="5486400" cy="914400"/>
          </a:xfrm>
        </p:spPr>
        <p:txBody>
          <a:bodyPr/>
          <a:lstStyle/>
          <a:p>
            <a:pPr algn="ctr"/>
            <a:r>
              <a:rPr lang="en-US" dirty="0" smtClean="0">
                <a:latin typeface="Segoe Print" panose="02000600000000000000" pitchFamily="2" charset="0"/>
              </a:rPr>
              <a:t>As you listen </a:t>
            </a:r>
          </a:p>
          <a:p>
            <a:pPr algn="ctr"/>
            <a:r>
              <a:rPr lang="en-US" dirty="0" smtClean="0">
                <a:latin typeface="Segoe Print" panose="02000600000000000000" pitchFamily="2" charset="0"/>
              </a:rPr>
              <a:t>look out for </a:t>
            </a:r>
            <a:r>
              <a:rPr lang="en-US" dirty="0" smtClean="0">
                <a:latin typeface="Segoe Print" panose="02000600000000000000" pitchFamily="2" charset="0"/>
              </a:rPr>
              <a:t>rise and life </a:t>
            </a:r>
            <a:endParaRPr lang="en-US" dirty="0">
              <a:latin typeface="Segoe Print" panose="02000600000000000000" pitchFamily="2" charset="0"/>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836712"/>
            <a:ext cx="9612560" cy="4176464"/>
          </a:xfrm>
        </p:spPr>
        <p:txBody>
          <a:bodyPr/>
          <a:lstStyle/>
          <a:p>
            <a:r>
              <a:rPr lang="en-IE" dirty="0"/>
              <a:t>So Mary and Martha sent someone to tell Jesus, </a:t>
            </a:r>
            <a:r>
              <a:rPr lang="en-IE" dirty="0">
                <a:solidFill>
                  <a:srgbClr val="FF0000"/>
                </a:solidFill>
              </a:rPr>
              <a:t>“Lord, the one you love is sick.”</a:t>
            </a:r>
          </a:p>
          <a:p>
            <a:r>
              <a:rPr lang="en-IE" dirty="0"/>
              <a:t>When Jesus heard this he said, </a:t>
            </a:r>
            <a:r>
              <a:rPr lang="en-IE" dirty="0">
                <a:solidFill>
                  <a:srgbClr val="FF0000"/>
                </a:solidFill>
              </a:rPr>
              <a:t>“This sickness will not end in death. It is for the glory of God. This has happened to bring glory to the Son of God.” </a:t>
            </a:r>
            <a:endParaRPr lang="en-IE" dirty="0" smtClean="0">
              <a:solidFill>
                <a:srgbClr val="FF0000"/>
              </a:solidFill>
            </a:endParaRPr>
          </a:p>
          <a:p>
            <a:r>
              <a:rPr lang="en-IE" dirty="0" smtClean="0"/>
              <a:t>Jesus </a:t>
            </a:r>
            <a:r>
              <a:rPr lang="en-IE" dirty="0"/>
              <a:t>loved Martha and her sister and Lazarus. But when he heard that Lazarus was sick, he stayed where he was for two more days. Then Jesus said to his followers, </a:t>
            </a:r>
            <a:r>
              <a:rPr lang="en-IE" dirty="0">
                <a:solidFill>
                  <a:srgbClr val="FF0000"/>
                </a:solidFill>
              </a:rPr>
              <a:t>“Let us go back to Judea.”</a:t>
            </a:r>
          </a:p>
          <a:p>
            <a:pPr marL="0" indent="0">
              <a:buNone/>
            </a:pP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1052736"/>
            <a:ext cx="8639944" cy="4752528"/>
          </a:xfrm>
        </p:spPr>
        <p:txBody>
          <a:bodyPr/>
          <a:lstStyle/>
          <a:p>
            <a:r>
              <a:rPr lang="en-IE" b="1" baseline="30000" dirty="0"/>
              <a:t> </a:t>
            </a:r>
            <a:r>
              <a:rPr lang="en-IE" dirty="0"/>
              <a:t>Jesus arrived in Bethany. There he learned that Lazarus had already been dead and in the tomb for four days.</a:t>
            </a:r>
          </a:p>
          <a:p>
            <a:r>
              <a:rPr lang="en-IE" b="1" baseline="30000" dirty="0"/>
              <a:t> </a:t>
            </a:r>
            <a:r>
              <a:rPr lang="en-IE" dirty="0"/>
              <a:t>Martha heard that Jesus was coming, and she went out to meet him. But Mary stayed at home. Martha said to Jesus, </a:t>
            </a:r>
            <a:r>
              <a:rPr lang="en-IE" dirty="0">
                <a:solidFill>
                  <a:srgbClr val="FF0000"/>
                </a:solidFill>
              </a:rPr>
              <a:t>“Lord, if you had been here, my brother would not have died. But I know that even now God will give you anything you ask.”</a:t>
            </a:r>
          </a:p>
          <a:p>
            <a:r>
              <a:rPr lang="en-IE" dirty="0"/>
              <a:t>Jesus said, </a:t>
            </a:r>
            <a:r>
              <a:rPr lang="en-IE" dirty="0">
                <a:solidFill>
                  <a:srgbClr val="FF0000"/>
                </a:solidFill>
              </a:rPr>
              <a:t>“Your brother will rise and live again.”</a:t>
            </a:r>
          </a:p>
          <a:p>
            <a:pPr marL="0" indent="0">
              <a:buNone/>
            </a:pPr>
            <a:endParaRPr lang="en-IE" dirty="0"/>
          </a:p>
        </p:txBody>
      </p:sp>
    </p:spTree>
    <p:extLst>
      <p:ext uri="{BB962C8B-B14F-4D97-AF65-F5344CB8AC3E}">
        <p14:creationId xmlns:p14="http://schemas.microsoft.com/office/powerpoint/2010/main" val="32116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a:t>Martha answered, </a:t>
            </a:r>
            <a:r>
              <a:rPr lang="en-IE" dirty="0">
                <a:solidFill>
                  <a:srgbClr val="FF0000"/>
                </a:solidFill>
              </a:rPr>
              <a:t>“I know that he will rise and live again in the resurrection</a:t>
            </a:r>
            <a:r>
              <a:rPr lang="en-IE" baseline="30000" dirty="0">
                <a:solidFill>
                  <a:srgbClr val="FF0000"/>
                </a:solidFill>
              </a:rPr>
              <a:t> </a:t>
            </a:r>
            <a:r>
              <a:rPr lang="en-IE" dirty="0">
                <a:solidFill>
                  <a:srgbClr val="FF0000"/>
                </a:solidFill>
              </a:rPr>
              <a:t>on the last day.”</a:t>
            </a:r>
          </a:p>
          <a:p>
            <a:r>
              <a:rPr lang="en-IE" dirty="0"/>
              <a:t>Jesus said to her, </a:t>
            </a:r>
            <a:r>
              <a:rPr lang="en-IE" dirty="0">
                <a:solidFill>
                  <a:srgbClr val="FF0000"/>
                </a:solidFill>
              </a:rPr>
              <a:t>“I am the resurrection and the life. He who believes in me will have life even if he dies. And he who lives and believes in me will never die. Martha, do you believe this?”</a:t>
            </a:r>
          </a:p>
          <a:p>
            <a:r>
              <a:rPr lang="en-IE" dirty="0"/>
              <a:t>Martha answered, </a:t>
            </a:r>
            <a:r>
              <a:rPr lang="en-IE" dirty="0">
                <a:solidFill>
                  <a:srgbClr val="FF0000"/>
                </a:solidFill>
              </a:rPr>
              <a:t>“Yes, Lord. I believe that you are the Christ, the Son of God. You are the One who was coming to the world.”</a:t>
            </a:r>
          </a:p>
          <a:p>
            <a:pPr marL="0" indent="0">
              <a:buNone/>
            </a:pPr>
            <a:endParaRPr lang="en-IE" dirty="0"/>
          </a:p>
        </p:txBody>
      </p:sp>
    </p:spTree>
    <p:extLst>
      <p:ext uri="{BB962C8B-B14F-4D97-AF65-F5344CB8AC3E}">
        <p14:creationId xmlns:p14="http://schemas.microsoft.com/office/powerpoint/2010/main" val="408793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Segoe UI Black" panose="020B0A02040204020203" pitchFamily="34" charset="0"/>
                <a:ea typeface="Segoe UI Black" panose="020B0A02040204020203" pitchFamily="34" charset="0"/>
              </a:rPr>
              <a:t>SHARE</a:t>
            </a:r>
            <a:r>
              <a:rPr lang="en-US" dirty="0" smtClean="0"/>
              <a:t> </a:t>
            </a:r>
            <a:endParaRPr lang="en-US" dirty="0"/>
          </a:p>
        </p:txBody>
      </p:sp>
      <p:sp>
        <p:nvSpPr>
          <p:cNvPr id="3" name="Content Placeholder 2"/>
          <p:cNvSpPr>
            <a:spLocks noGrp="1"/>
          </p:cNvSpPr>
          <p:nvPr>
            <p:ph sz="half" idx="1"/>
          </p:nvPr>
        </p:nvSpPr>
        <p:spPr>
          <a:xfrm>
            <a:off x="1524000" y="1825625"/>
            <a:ext cx="4389120" cy="4267672"/>
          </a:xfrm>
        </p:spPr>
        <p:txBody>
          <a:bodyPr>
            <a:normAutofit/>
          </a:bodyPr>
          <a:lstStyle/>
          <a:p>
            <a:r>
              <a:rPr lang="en-US" dirty="0" smtClean="0">
                <a:solidFill>
                  <a:srgbClr val="FF0000"/>
                </a:solidFill>
              </a:rPr>
              <a:t>ABOUT THE STORY</a:t>
            </a:r>
          </a:p>
          <a:p>
            <a:pPr lvl="0"/>
            <a:r>
              <a:rPr lang="en-IE" dirty="0"/>
              <a:t>Where is Jesus today in this Gospel?</a:t>
            </a:r>
          </a:p>
          <a:p>
            <a:pPr lvl="0"/>
            <a:r>
              <a:rPr lang="en-IE" dirty="0" smtClean="0"/>
              <a:t>Why </a:t>
            </a:r>
            <a:r>
              <a:rPr lang="en-IE" dirty="0"/>
              <a:t>did the sisters call for Jesus?</a:t>
            </a:r>
          </a:p>
          <a:p>
            <a:pPr lvl="0"/>
            <a:r>
              <a:rPr lang="en-IE" dirty="0"/>
              <a:t>What did Jesus do when he heard about his friend Lazarus?</a:t>
            </a:r>
          </a:p>
          <a:p>
            <a:pPr lvl="0"/>
            <a:r>
              <a:rPr lang="en-IE" dirty="0"/>
              <a:t>How did Jesus </a:t>
            </a:r>
            <a:r>
              <a:rPr lang="en-IE" dirty="0" smtClean="0"/>
              <a:t>respond?</a:t>
            </a:r>
            <a:endParaRPr lang="en-IE" dirty="0"/>
          </a:p>
          <a:p>
            <a:pPr lvl="0"/>
            <a:r>
              <a:rPr lang="en-IE" dirty="0"/>
              <a:t>How did Jesus comfort the sisters?</a:t>
            </a:r>
          </a:p>
          <a:p>
            <a:pPr lvl="0"/>
            <a:r>
              <a:rPr lang="en-IE" dirty="0"/>
              <a:t>How do you think Martha felt?</a:t>
            </a:r>
          </a:p>
        </p:txBody>
      </p:sp>
      <p:sp>
        <p:nvSpPr>
          <p:cNvPr id="4" name="Content Placeholder 3"/>
          <p:cNvSpPr>
            <a:spLocks noGrp="1"/>
          </p:cNvSpPr>
          <p:nvPr>
            <p:ph sz="half" idx="2"/>
          </p:nvPr>
        </p:nvSpPr>
        <p:spPr>
          <a:xfrm>
            <a:off x="6278880" y="1825624"/>
            <a:ext cx="4389120" cy="3835623"/>
          </a:xfrm>
        </p:spPr>
        <p:txBody>
          <a:bodyPr>
            <a:normAutofit/>
          </a:bodyPr>
          <a:lstStyle/>
          <a:p>
            <a:r>
              <a:rPr lang="en-US" dirty="0" smtClean="0">
                <a:solidFill>
                  <a:srgbClr val="FF0000"/>
                </a:solidFill>
              </a:rPr>
              <a:t>ABOUT US</a:t>
            </a:r>
          </a:p>
          <a:p>
            <a:pPr lvl="0"/>
            <a:r>
              <a:rPr lang="en-IE" dirty="0"/>
              <a:t>When have you ever helped a friend who is sad?</a:t>
            </a:r>
          </a:p>
          <a:p>
            <a:pPr lvl="0"/>
            <a:r>
              <a:rPr lang="en-IE" dirty="0"/>
              <a:t>What words did you say to help? </a:t>
            </a:r>
          </a:p>
          <a:p>
            <a:pPr lvl="0"/>
            <a:r>
              <a:rPr lang="en-IE" dirty="0"/>
              <a:t>When has something really amazing happened to you? How did it make you feel?  </a:t>
            </a:r>
          </a:p>
          <a:p>
            <a:endParaRPr lang="en-US" dirty="0" smtClean="0">
              <a:solidFill>
                <a:srgbClr val="FF0000"/>
              </a:solidFill>
            </a:endParaRP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LET’S PRAY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idx="1"/>
          </p:nvPr>
        </p:nvSpPr>
        <p:spPr/>
        <p:txBody>
          <a:bodyPr/>
          <a:lstStyle/>
          <a:p>
            <a:r>
              <a:rPr lang="en-US" dirty="0" smtClean="0">
                <a:latin typeface="Segoe UI Black" panose="020B0A02040204020203" pitchFamily="34" charset="0"/>
                <a:ea typeface="Segoe UI Black" panose="020B0A02040204020203" pitchFamily="34" charset="0"/>
              </a:rPr>
              <a:t>FOR OURSELVES</a:t>
            </a:r>
            <a:endParaRPr lang="en-US" dirty="0">
              <a:latin typeface="Segoe UI Black" panose="020B0A02040204020203" pitchFamily="34" charset="0"/>
              <a:ea typeface="Segoe UI Black" panose="020B0A02040204020203" pitchFamily="34" charset="0"/>
            </a:endParaRPr>
          </a:p>
        </p:txBody>
      </p:sp>
      <p:sp>
        <p:nvSpPr>
          <p:cNvPr id="4" name="Content Placeholder 3"/>
          <p:cNvSpPr>
            <a:spLocks noGrp="1"/>
          </p:cNvSpPr>
          <p:nvPr>
            <p:ph sz="half" idx="2"/>
          </p:nvPr>
        </p:nvSpPr>
        <p:spPr/>
        <p:txBody>
          <a:bodyPr>
            <a:normAutofit lnSpcReduction="10000"/>
          </a:bodyPr>
          <a:lstStyle/>
          <a:p>
            <a:r>
              <a:rPr lang="en-IE" dirty="0"/>
              <a:t>When we are tired or sad or feeling a bit low  Lord give us new life</a:t>
            </a:r>
          </a:p>
          <a:p>
            <a:r>
              <a:rPr lang="en-IE" dirty="0"/>
              <a:t> </a:t>
            </a:r>
            <a:r>
              <a:rPr lang="en-IE" dirty="0">
                <a:solidFill>
                  <a:srgbClr val="FF0000"/>
                </a:solidFill>
              </a:rPr>
              <a:t>Lord give us new </a:t>
            </a:r>
            <a:r>
              <a:rPr lang="en-IE" dirty="0" smtClean="0">
                <a:solidFill>
                  <a:srgbClr val="FF0000"/>
                </a:solidFill>
              </a:rPr>
              <a:t>life</a:t>
            </a:r>
            <a:endParaRPr lang="en-IE" dirty="0">
              <a:solidFill>
                <a:srgbClr val="FF0000"/>
              </a:solidFill>
            </a:endParaRPr>
          </a:p>
          <a:p>
            <a:r>
              <a:rPr lang="en-IE" dirty="0"/>
              <a:t>When we get a bit bored with doing the right thing and being kind to others</a:t>
            </a:r>
          </a:p>
          <a:p>
            <a:r>
              <a:rPr lang="en-IE" dirty="0">
                <a:solidFill>
                  <a:srgbClr val="FF0000"/>
                </a:solidFill>
              </a:rPr>
              <a:t>Lord give us new life</a:t>
            </a:r>
          </a:p>
          <a:p>
            <a:pPr marL="0" indent="0">
              <a:buNone/>
            </a:pPr>
            <a:endParaRPr lang="en-IE" dirty="0"/>
          </a:p>
          <a:p>
            <a:pPr marL="0" indent="0">
              <a:buNone/>
            </a:pPr>
            <a:endParaRPr lang="en-IE" dirty="0"/>
          </a:p>
        </p:txBody>
      </p:sp>
      <p:sp>
        <p:nvSpPr>
          <p:cNvPr id="5" name="Text Placeholder 4"/>
          <p:cNvSpPr>
            <a:spLocks noGrp="1"/>
          </p:cNvSpPr>
          <p:nvPr>
            <p:ph type="body" sz="quarter" idx="3"/>
          </p:nvPr>
        </p:nvSpPr>
        <p:spPr/>
        <p:txBody>
          <a:bodyPr/>
          <a:lstStyle/>
          <a:p>
            <a:r>
              <a:rPr lang="en-US" dirty="0" smtClean="0">
                <a:latin typeface="Segoe UI Black" panose="020B0A02040204020203" pitchFamily="34" charset="0"/>
                <a:ea typeface="Segoe UI Black" panose="020B0A02040204020203" pitchFamily="34" charset="0"/>
              </a:rPr>
              <a:t>FOR OUR WORLD</a:t>
            </a:r>
            <a:endParaRPr lang="en-US" dirty="0">
              <a:latin typeface="Segoe UI Black" panose="020B0A02040204020203" pitchFamily="34" charset="0"/>
              <a:ea typeface="Segoe UI Black" panose="020B0A02040204020203" pitchFamily="34" charset="0"/>
            </a:endParaRPr>
          </a:p>
        </p:txBody>
      </p:sp>
      <p:sp>
        <p:nvSpPr>
          <p:cNvPr id="6" name="Content Placeholder 5"/>
          <p:cNvSpPr>
            <a:spLocks noGrp="1"/>
          </p:cNvSpPr>
          <p:nvPr>
            <p:ph sz="quarter" idx="4"/>
          </p:nvPr>
        </p:nvSpPr>
        <p:spPr>
          <a:xfrm>
            <a:off x="6278880" y="2624666"/>
            <a:ext cx="4389120" cy="3252606"/>
          </a:xfrm>
        </p:spPr>
        <p:txBody>
          <a:bodyPr>
            <a:normAutofit/>
          </a:bodyPr>
          <a:lstStyle/>
          <a:p>
            <a:r>
              <a:rPr lang="en-IE" dirty="0"/>
              <a:t>When </a:t>
            </a:r>
            <a:r>
              <a:rPr lang="en-IE" dirty="0" smtClean="0"/>
              <a:t>people </a:t>
            </a:r>
            <a:r>
              <a:rPr lang="en-IE" dirty="0"/>
              <a:t>see the trees and flowers grow new leaves  </a:t>
            </a:r>
            <a:endParaRPr lang="en-IE" dirty="0" smtClean="0"/>
          </a:p>
          <a:p>
            <a:r>
              <a:rPr lang="en-IE" dirty="0" smtClean="0">
                <a:solidFill>
                  <a:srgbClr val="FF0000"/>
                </a:solidFill>
              </a:rPr>
              <a:t>Lord </a:t>
            </a:r>
            <a:r>
              <a:rPr lang="en-IE" dirty="0">
                <a:solidFill>
                  <a:srgbClr val="FF0000"/>
                </a:solidFill>
              </a:rPr>
              <a:t>give </a:t>
            </a:r>
            <a:r>
              <a:rPr lang="en-IE" dirty="0" smtClean="0">
                <a:solidFill>
                  <a:srgbClr val="FF0000"/>
                </a:solidFill>
              </a:rPr>
              <a:t>them </a:t>
            </a:r>
            <a:r>
              <a:rPr lang="en-IE" dirty="0">
                <a:solidFill>
                  <a:srgbClr val="FF0000"/>
                </a:solidFill>
              </a:rPr>
              <a:t>new </a:t>
            </a:r>
            <a:r>
              <a:rPr lang="en-IE" dirty="0" smtClean="0">
                <a:solidFill>
                  <a:srgbClr val="FF0000"/>
                </a:solidFill>
              </a:rPr>
              <a:t>life</a:t>
            </a:r>
            <a:endParaRPr lang="en-IE" dirty="0">
              <a:solidFill>
                <a:srgbClr val="FF0000"/>
              </a:solidFill>
            </a:endParaRPr>
          </a:p>
          <a:p>
            <a:r>
              <a:rPr lang="en-IE" dirty="0"/>
              <a:t>When we think about those who are sick and need your help </a:t>
            </a:r>
            <a:endParaRPr lang="en-IE" dirty="0" smtClean="0"/>
          </a:p>
          <a:p>
            <a:r>
              <a:rPr lang="en-IE" dirty="0" smtClean="0">
                <a:solidFill>
                  <a:srgbClr val="FF0000"/>
                </a:solidFill>
              </a:rPr>
              <a:t>Lord </a:t>
            </a:r>
            <a:r>
              <a:rPr lang="en-IE" dirty="0">
                <a:solidFill>
                  <a:srgbClr val="FF0000"/>
                </a:solidFill>
              </a:rPr>
              <a:t>give </a:t>
            </a:r>
            <a:r>
              <a:rPr lang="en-IE" dirty="0" smtClean="0">
                <a:solidFill>
                  <a:srgbClr val="FF0000"/>
                </a:solidFill>
              </a:rPr>
              <a:t>them </a:t>
            </a:r>
            <a:r>
              <a:rPr lang="en-IE" dirty="0">
                <a:solidFill>
                  <a:srgbClr val="FF0000"/>
                </a:solidFill>
              </a:rPr>
              <a:t>new </a:t>
            </a:r>
            <a:r>
              <a:rPr lang="en-IE" dirty="0" smtClean="0">
                <a:solidFill>
                  <a:srgbClr val="FF0000"/>
                </a:solidFill>
              </a:rPr>
              <a:t>life</a:t>
            </a:r>
            <a:endParaRPr lang="en-IE" dirty="0">
              <a:solidFill>
                <a:srgbClr val="FF0000"/>
              </a:solidFill>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openxmlformats.org/package/2006/metadata/core-properties"/>
    <ds:schemaRef ds:uri="a4f35948-e619-41b3-aa29-22878b09cfd2"/>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219</TotalTime>
  <Words>487</Words>
  <Application>Microsoft Office PowerPoint</Application>
  <PresentationFormat>Widescreen</PresentationFormat>
  <Paragraphs>54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Segoe Print</vt:lpstr>
      <vt:lpstr>Segoe UI Black</vt:lpstr>
      <vt:lpstr>Times New Roman</vt:lpstr>
      <vt:lpstr>Children Friends 16x9</vt:lpstr>
      <vt:lpstr>WELCOME THE WORD </vt:lpstr>
      <vt:lpstr>Today is the Fifth Sunday of Lent </vt:lpstr>
      <vt:lpstr>Share which of the two pictures you like most</vt:lpstr>
      <vt:lpstr>A reading from the Gospel of Matthew</vt:lpstr>
      <vt:lpstr>PowerPoint Presentation</vt:lpstr>
      <vt:lpstr>PowerPoint Presentation</vt:lpstr>
      <vt:lpstr>PowerPoint Presentation</vt:lpstr>
      <vt:lpstr>SHARE </vt:lpstr>
      <vt:lpstr>LET’S PRAY </vt:lpstr>
      <vt:lpstr>What picture will you remember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WORD</dc:title>
  <dc:creator>Patricia Carroll</dc:creator>
  <cp:keywords/>
  <cp:lastModifiedBy>Patricia Carroll</cp:lastModifiedBy>
  <cp:revision>25</cp:revision>
  <dcterms:created xsi:type="dcterms:W3CDTF">2023-01-31T20:59:03Z</dcterms:created>
  <dcterms:modified xsi:type="dcterms:W3CDTF">2023-02-01T18:32:03Z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