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3" r:id="rId6"/>
    <p:sldId id="267" r:id="rId7"/>
    <p:sldId id="270" r:id="rId8"/>
    <p:sldId id="269" r:id="rId9"/>
    <p:sldId id="271" r:id="rId10"/>
    <p:sldId id="27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3/29/2022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3/29/2022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3/29/2022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8" name="Picture Placeholder 67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185732" y="1752228"/>
            <a:ext cx="9817165" cy="3518272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1827385"/>
            <a:ext cx="9675672" cy="33669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15615" y="1914879"/>
            <a:ext cx="9547705" cy="3171471"/>
          </a:xfrm>
          <a:custGeom>
            <a:avLst/>
            <a:gdLst>
              <a:gd name="connsiteX0" fmla="*/ 650308 w 9555325"/>
              <a:gd name="connsiteY0" fmla="*/ 0 h 4638481"/>
              <a:gd name="connsiteX1" fmla="*/ 8849738 w 9555325"/>
              <a:gd name="connsiteY1" fmla="*/ 0 h 4638481"/>
              <a:gd name="connsiteX2" fmla="*/ 9517225 w 9555325"/>
              <a:gd name="connsiteY2" fmla="*/ 492179 h 4638481"/>
              <a:gd name="connsiteX3" fmla="*/ 9555325 w 9555325"/>
              <a:gd name="connsiteY3" fmla="*/ 3489265 h 4638481"/>
              <a:gd name="connsiteX4" fmla="*/ 9323528 w 9555325"/>
              <a:gd name="connsiteY4" fmla="*/ 3999732 h 4638481"/>
              <a:gd name="connsiteX5" fmla="*/ 9257247 w 9555325"/>
              <a:gd name="connsiteY5" fmla="*/ 3818831 h 4638481"/>
              <a:gd name="connsiteX6" fmla="*/ 8857627 w 9555325"/>
              <a:gd name="connsiteY6" fmla="*/ 4294672 h 4638481"/>
              <a:gd name="connsiteX7" fmla="*/ 8212559 w 9555325"/>
              <a:gd name="connsiteY7" fmla="*/ 4152775 h 4638481"/>
              <a:gd name="connsiteX8" fmla="*/ 8411811 w 9555325"/>
              <a:gd name="connsiteY8" fmla="*/ 4638481 h 4638481"/>
              <a:gd name="connsiteX9" fmla="*/ 1128444 w 9555325"/>
              <a:gd name="connsiteY9" fmla="*/ 4638481 h 4638481"/>
              <a:gd name="connsiteX10" fmla="*/ 1332334 w 9555325"/>
              <a:gd name="connsiteY10" fmla="*/ 4136900 h 4638481"/>
              <a:gd name="connsiteX11" fmla="*/ 703644 w 9555325"/>
              <a:gd name="connsiteY11" fmla="*/ 4278797 h 4638481"/>
              <a:gd name="connsiteX12" fmla="*/ 314171 w 9555325"/>
              <a:gd name="connsiteY12" fmla="*/ 3802956 h 4638481"/>
              <a:gd name="connsiteX13" fmla="*/ 249572 w 9555325"/>
              <a:gd name="connsiteY13" fmla="*/ 3983857 h 4638481"/>
              <a:gd name="connsiteX14" fmla="*/ 0 w 9555325"/>
              <a:gd name="connsiteY14" fmla="*/ 3792938 h 4638481"/>
              <a:gd name="connsiteX15" fmla="*/ 0 w 9555325"/>
              <a:gd name="connsiteY15" fmla="*/ 570289 h 4638481"/>
              <a:gd name="connsiteX16" fmla="*/ 650308 w 95553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89265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24845"/>
              <a:gd name="connsiteY0" fmla="*/ 0 h 4638481"/>
              <a:gd name="connsiteX1" fmla="*/ 8849738 w 9524845"/>
              <a:gd name="connsiteY1" fmla="*/ 0 h 4638481"/>
              <a:gd name="connsiteX2" fmla="*/ 9517225 w 9524845"/>
              <a:gd name="connsiteY2" fmla="*/ 492179 h 4638481"/>
              <a:gd name="connsiteX3" fmla="*/ 9524845 w 9524845"/>
              <a:gd name="connsiteY3" fmla="*/ 3500410 h 4638481"/>
              <a:gd name="connsiteX4" fmla="*/ 9323528 w 9524845"/>
              <a:gd name="connsiteY4" fmla="*/ 3999732 h 4638481"/>
              <a:gd name="connsiteX5" fmla="*/ 9257247 w 9524845"/>
              <a:gd name="connsiteY5" fmla="*/ 3818831 h 4638481"/>
              <a:gd name="connsiteX6" fmla="*/ 8857627 w 9524845"/>
              <a:gd name="connsiteY6" fmla="*/ 4294672 h 4638481"/>
              <a:gd name="connsiteX7" fmla="*/ 8212559 w 9524845"/>
              <a:gd name="connsiteY7" fmla="*/ 4152775 h 4638481"/>
              <a:gd name="connsiteX8" fmla="*/ 8411811 w 9524845"/>
              <a:gd name="connsiteY8" fmla="*/ 4638481 h 4638481"/>
              <a:gd name="connsiteX9" fmla="*/ 1128444 w 9524845"/>
              <a:gd name="connsiteY9" fmla="*/ 4638481 h 4638481"/>
              <a:gd name="connsiteX10" fmla="*/ 1332334 w 9524845"/>
              <a:gd name="connsiteY10" fmla="*/ 4136900 h 4638481"/>
              <a:gd name="connsiteX11" fmla="*/ 703644 w 9524845"/>
              <a:gd name="connsiteY11" fmla="*/ 4278797 h 4638481"/>
              <a:gd name="connsiteX12" fmla="*/ 314171 w 9524845"/>
              <a:gd name="connsiteY12" fmla="*/ 3802956 h 4638481"/>
              <a:gd name="connsiteX13" fmla="*/ 249572 w 9524845"/>
              <a:gd name="connsiteY13" fmla="*/ 3983857 h 4638481"/>
              <a:gd name="connsiteX14" fmla="*/ 0 w 9524845"/>
              <a:gd name="connsiteY14" fmla="*/ 3792938 h 4638481"/>
              <a:gd name="connsiteX15" fmla="*/ 0 w 9524845"/>
              <a:gd name="connsiteY15" fmla="*/ 570289 h 4638481"/>
              <a:gd name="connsiteX16" fmla="*/ 650308 w 9524845"/>
              <a:gd name="connsiteY16" fmla="*/ 0 h 4638481"/>
              <a:gd name="connsiteX0" fmla="*/ 650308 w 9517225"/>
              <a:gd name="connsiteY0" fmla="*/ 0 h 4638481"/>
              <a:gd name="connsiteX1" fmla="*/ 8849738 w 9517225"/>
              <a:gd name="connsiteY1" fmla="*/ 0 h 4638481"/>
              <a:gd name="connsiteX2" fmla="*/ 9517225 w 9517225"/>
              <a:gd name="connsiteY2" fmla="*/ 492179 h 4638481"/>
              <a:gd name="connsiteX3" fmla="*/ 9517225 w 9517225"/>
              <a:gd name="connsiteY3" fmla="*/ 3500410 h 4638481"/>
              <a:gd name="connsiteX4" fmla="*/ 9323528 w 9517225"/>
              <a:gd name="connsiteY4" fmla="*/ 3999732 h 4638481"/>
              <a:gd name="connsiteX5" fmla="*/ 9257247 w 9517225"/>
              <a:gd name="connsiteY5" fmla="*/ 3818831 h 4638481"/>
              <a:gd name="connsiteX6" fmla="*/ 8857627 w 9517225"/>
              <a:gd name="connsiteY6" fmla="*/ 4294672 h 4638481"/>
              <a:gd name="connsiteX7" fmla="*/ 8212559 w 9517225"/>
              <a:gd name="connsiteY7" fmla="*/ 4152775 h 4638481"/>
              <a:gd name="connsiteX8" fmla="*/ 8411811 w 9517225"/>
              <a:gd name="connsiteY8" fmla="*/ 4638481 h 4638481"/>
              <a:gd name="connsiteX9" fmla="*/ 1128444 w 9517225"/>
              <a:gd name="connsiteY9" fmla="*/ 4638481 h 4638481"/>
              <a:gd name="connsiteX10" fmla="*/ 1332334 w 9517225"/>
              <a:gd name="connsiteY10" fmla="*/ 4136900 h 4638481"/>
              <a:gd name="connsiteX11" fmla="*/ 703644 w 9517225"/>
              <a:gd name="connsiteY11" fmla="*/ 4278797 h 4638481"/>
              <a:gd name="connsiteX12" fmla="*/ 314171 w 9517225"/>
              <a:gd name="connsiteY12" fmla="*/ 3802956 h 4638481"/>
              <a:gd name="connsiteX13" fmla="*/ 249572 w 9517225"/>
              <a:gd name="connsiteY13" fmla="*/ 3983857 h 4638481"/>
              <a:gd name="connsiteX14" fmla="*/ 0 w 9517225"/>
              <a:gd name="connsiteY14" fmla="*/ 3792938 h 4638481"/>
              <a:gd name="connsiteX15" fmla="*/ 0 w 9517225"/>
              <a:gd name="connsiteY15" fmla="*/ 570289 h 4638481"/>
              <a:gd name="connsiteX16" fmla="*/ 650308 w 95172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49790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24714 w 9547705"/>
              <a:gd name="connsiteY10" fmla="*/ 3936295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47574 w 9547705"/>
              <a:gd name="connsiteY10" fmla="*/ 389171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391400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4770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47705" y="3478120"/>
                </a:lnTo>
                <a:cubicBezTo>
                  <a:pt x="9480203" y="3522209"/>
                  <a:pt x="9400772" y="3661129"/>
                  <a:pt x="9338768" y="3721114"/>
                </a:cubicBezTo>
                <a:lnTo>
                  <a:pt x="9272487" y="3451054"/>
                </a:lnTo>
                <a:cubicBezTo>
                  <a:pt x="9067371" y="3613900"/>
                  <a:pt x="8945205" y="3954545"/>
                  <a:pt x="8857627" y="4127500"/>
                </a:cubicBezTo>
                <a:cubicBezTo>
                  <a:pt x="8681319" y="4037653"/>
                  <a:pt x="8442841" y="3990182"/>
                  <a:pt x="8235419" y="3974459"/>
                </a:cubicBezTo>
                <a:cubicBezTo>
                  <a:pt x="8268338" y="4186322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111382"/>
                  <a:pt x="1332334" y="3914006"/>
                </a:cubicBezTo>
                <a:cubicBezTo>
                  <a:pt x="1130179" y="3929729"/>
                  <a:pt x="875476" y="3999489"/>
                  <a:pt x="703644" y="4089336"/>
                </a:cubicBezTo>
                <a:cubicBezTo>
                  <a:pt x="618290" y="3916381"/>
                  <a:pt x="498839" y="3553446"/>
                  <a:pt x="298931" y="3390600"/>
                </a:cubicBezTo>
                <a:lnTo>
                  <a:pt x="234332" y="3671805"/>
                </a:lnTo>
                <a:cubicBezTo>
                  <a:pt x="155781" y="3593830"/>
                  <a:pt x="88868" y="3432830"/>
                  <a:pt x="0" y="3380583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3259" y="5410200"/>
            <a:ext cx="6870154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1709600"/>
            <a:ext cx="9841398" cy="4561599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155" y="1914428"/>
            <a:ext cx="9462092" cy="415194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56509" y="2008348"/>
            <a:ext cx="9267384" cy="39641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570661" y="2113269"/>
            <a:ext cx="9039081" cy="3754261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0214" y="456330"/>
            <a:ext cx="2728043" cy="188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Freeform 5"/>
          <p:cNvSpPr>
            <a:spLocks/>
          </p:cNvSpPr>
          <p:nvPr userDrawn="1"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517358" y="2532974"/>
            <a:ext cx="4390545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615796" y="2608679"/>
            <a:ext cx="421101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726879" y="2692541"/>
            <a:ext cx="4019222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7254915" y="2478329"/>
            <a:ext cx="4343190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339827" y="2546007"/>
            <a:ext cx="4208616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425653" y="2636051"/>
            <a:ext cx="3988643" cy="307240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704924" y="2231670"/>
            <a:ext cx="4778979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782864" y="2291594"/>
            <a:ext cx="4623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870296" y="2378705"/>
            <a:ext cx="4408164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295401" y="2360815"/>
            <a:ext cx="2860963" cy="3763156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4512088" y="2011680"/>
            <a:ext cx="3147670" cy="408737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7989807" y="2327564"/>
            <a:ext cx="2849989" cy="3706296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0" y="615354"/>
            <a:ext cx="4757854" cy="106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rot="10800000">
            <a:off x="822959" y="1813552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 rot="10800000">
            <a:off x="970662" y="1921940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 rot="10800000">
            <a:off x="1022003" y="1983682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 rot="5106336">
            <a:off x="4893039" y="1195203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 userDrawn="1"/>
        </p:nvSpPr>
        <p:spPr bwMode="auto">
          <a:xfrm rot="5106336">
            <a:off x="5015934" y="1279035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 rot="5106336">
            <a:off x="5073495" y="1346587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 userDrawn="1"/>
        </p:nvSpPr>
        <p:spPr bwMode="auto">
          <a:xfrm rot="5837788">
            <a:off x="7669629" y="2242747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 userDrawn="1"/>
        </p:nvSpPr>
        <p:spPr bwMode="auto">
          <a:xfrm rot="5837788">
            <a:off x="7774010" y="2350571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rot="5837788">
            <a:off x="7816672" y="2401162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 userDrawn="1"/>
        </p:nvSpPr>
        <p:spPr bwMode="auto">
          <a:xfrm flipH="1">
            <a:off x="6019800" y="4142524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 flipH="1">
            <a:off x="6071617" y="4192661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 flipH="1">
            <a:off x="6118185" y="4242864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2058061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0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775341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1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805218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409643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6682" y="1538061"/>
            <a:ext cx="4298501" cy="241053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788 w 9999"/>
              <a:gd name="connsiteY0" fmla="*/ 2036 h 9942"/>
              <a:gd name="connsiteX1" fmla="*/ 4889 w 9999"/>
              <a:gd name="connsiteY1" fmla="*/ 9940 h 9942"/>
              <a:gd name="connsiteX2" fmla="*/ 8120 w 9999"/>
              <a:gd name="connsiteY2" fmla="*/ 1112 h 9942"/>
              <a:gd name="connsiteX3" fmla="*/ 788 w 9999"/>
              <a:gd name="connsiteY3" fmla="*/ 2036 h 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42">
                <a:moveTo>
                  <a:pt x="788" y="2036"/>
                </a:moveTo>
                <a:cubicBezTo>
                  <a:pt x="-294" y="4004"/>
                  <a:pt x="-1221" y="9772"/>
                  <a:pt x="4889" y="9940"/>
                </a:cubicBezTo>
                <a:cubicBezTo>
                  <a:pt x="9617" y="10070"/>
                  <a:pt x="11863" y="3831"/>
                  <a:pt x="8120" y="1112"/>
                </a:cubicBezTo>
                <a:cubicBezTo>
                  <a:pt x="5601" y="-727"/>
                  <a:pt x="2021" y="-191"/>
                  <a:pt x="788" y="20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65157" y="1592029"/>
            <a:ext cx="4171294" cy="230857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809 w 9944"/>
              <a:gd name="connsiteY0" fmla="*/ 1987 h 10027"/>
              <a:gd name="connsiteX1" fmla="*/ 4850 w 9944"/>
              <a:gd name="connsiteY1" fmla="*/ 10026 h 10027"/>
              <a:gd name="connsiteX2" fmla="*/ 8059 w 9944"/>
              <a:gd name="connsiteY2" fmla="*/ 1139 h 10027"/>
              <a:gd name="connsiteX3" fmla="*/ 809 w 9944"/>
              <a:gd name="connsiteY3" fmla="*/ 1987 h 10027"/>
              <a:gd name="connsiteX0" fmla="*/ 799 w 10028"/>
              <a:gd name="connsiteY0" fmla="*/ 1918 h 10042"/>
              <a:gd name="connsiteX1" fmla="*/ 4905 w 10028"/>
              <a:gd name="connsiteY1" fmla="*/ 10041 h 10042"/>
              <a:gd name="connsiteX2" fmla="*/ 8132 w 10028"/>
              <a:gd name="connsiteY2" fmla="*/ 1178 h 10042"/>
              <a:gd name="connsiteX3" fmla="*/ 799 w 10028"/>
              <a:gd name="connsiteY3" fmla="*/ 1918 h 10042"/>
              <a:gd name="connsiteX0" fmla="*/ 799 w 10017"/>
              <a:gd name="connsiteY0" fmla="*/ 1847 h 9972"/>
              <a:gd name="connsiteX1" fmla="*/ 4905 w 10017"/>
              <a:gd name="connsiteY1" fmla="*/ 9970 h 9972"/>
              <a:gd name="connsiteX2" fmla="*/ 8117 w 10017"/>
              <a:gd name="connsiteY2" fmla="*/ 1229 h 9972"/>
              <a:gd name="connsiteX3" fmla="*/ 799 w 10017"/>
              <a:gd name="connsiteY3" fmla="*/ 1847 h 9972"/>
              <a:gd name="connsiteX0" fmla="*/ 753 w 9998"/>
              <a:gd name="connsiteY0" fmla="*/ 1852 h 10013"/>
              <a:gd name="connsiteX1" fmla="*/ 5000 w 9998"/>
              <a:gd name="connsiteY1" fmla="*/ 10011 h 10013"/>
              <a:gd name="connsiteX2" fmla="*/ 8058 w 9998"/>
              <a:gd name="connsiteY2" fmla="*/ 1232 h 10013"/>
              <a:gd name="connsiteX3" fmla="*/ 753 w 9998"/>
              <a:gd name="connsiteY3" fmla="*/ 1852 h 10013"/>
              <a:gd name="connsiteX0" fmla="*/ 769 w 9999"/>
              <a:gd name="connsiteY0" fmla="*/ 1850 h 9975"/>
              <a:gd name="connsiteX1" fmla="*/ 4961 w 9999"/>
              <a:gd name="connsiteY1" fmla="*/ 9973 h 9975"/>
              <a:gd name="connsiteX2" fmla="*/ 8076 w 9999"/>
              <a:gd name="connsiteY2" fmla="*/ 1230 h 9975"/>
              <a:gd name="connsiteX3" fmla="*/ 769 w 9999"/>
              <a:gd name="connsiteY3" fmla="*/ 1850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75">
                <a:moveTo>
                  <a:pt x="769" y="1850"/>
                </a:moveTo>
                <a:cubicBezTo>
                  <a:pt x="-319" y="3815"/>
                  <a:pt x="-1174" y="9805"/>
                  <a:pt x="4961" y="9973"/>
                </a:cubicBezTo>
                <a:cubicBezTo>
                  <a:pt x="9709" y="10103"/>
                  <a:pt x="11834" y="3947"/>
                  <a:pt x="8076" y="1230"/>
                </a:cubicBezTo>
                <a:cubicBezTo>
                  <a:pt x="5547" y="-606"/>
                  <a:pt x="2006" y="-375"/>
                  <a:pt x="769" y="1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4096" y="1642861"/>
            <a:ext cx="4038404" cy="220476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84"/>
              <a:gd name="connsiteY0" fmla="*/ 2637 h 11700"/>
              <a:gd name="connsiteX1" fmla="*/ 1154 w 12784"/>
              <a:gd name="connsiteY1" fmla="*/ 9780 h 11700"/>
              <a:gd name="connsiteX2" fmla="*/ 6744 w 12784"/>
              <a:gd name="connsiteY2" fmla="*/ 11689 h 11700"/>
              <a:gd name="connsiteX3" fmla="*/ 11701 w 12784"/>
              <a:gd name="connsiteY3" fmla="*/ 9201 h 11700"/>
              <a:gd name="connsiteX4" fmla="*/ 12142 w 12784"/>
              <a:gd name="connsiteY4" fmla="*/ 3483 h 11700"/>
              <a:gd name="connsiteX5" fmla="*/ 6391 w 12784"/>
              <a:gd name="connsiteY5" fmla="*/ 12 h 11700"/>
              <a:gd name="connsiteX6" fmla="*/ 780 w 12784"/>
              <a:gd name="connsiteY6" fmla="*/ 2637 h 11700"/>
              <a:gd name="connsiteX0" fmla="*/ 780 w 12826"/>
              <a:gd name="connsiteY0" fmla="*/ 2636 h 11699"/>
              <a:gd name="connsiteX1" fmla="*/ 1154 w 12826"/>
              <a:gd name="connsiteY1" fmla="*/ 9779 h 11699"/>
              <a:gd name="connsiteX2" fmla="*/ 6744 w 12826"/>
              <a:gd name="connsiteY2" fmla="*/ 11688 h 11699"/>
              <a:gd name="connsiteX3" fmla="*/ 11701 w 12826"/>
              <a:gd name="connsiteY3" fmla="*/ 9200 h 11699"/>
              <a:gd name="connsiteX4" fmla="*/ 12200 w 12826"/>
              <a:gd name="connsiteY4" fmla="*/ 3402 h 11699"/>
              <a:gd name="connsiteX5" fmla="*/ 6391 w 12826"/>
              <a:gd name="connsiteY5" fmla="*/ 11 h 11699"/>
              <a:gd name="connsiteX6" fmla="*/ 780 w 12826"/>
              <a:gd name="connsiteY6" fmla="*/ 2636 h 11699"/>
              <a:gd name="connsiteX0" fmla="*/ 780 w 12826"/>
              <a:gd name="connsiteY0" fmla="*/ 2636 h 11740"/>
              <a:gd name="connsiteX1" fmla="*/ 1154 w 12826"/>
              <a:gd name="connsiteY1" fmla="*/ 9779 h 11740"/>
              <a:gd name="connsiteX2" fmla="*/ 6744 w 12826"/>
              <a:gd name="connsiteY2" fmla="*/ 11688 h 11740"/>
              <a:gd name="connsiteX3" fmla="*/ 11701 w 12826"/>
              <a:gd name="connsiteY3" fmla="*/ 9200 h 11740"/>
              <a:gd name="connsiteX4" fmla="*/ 12200 w 12826"/>
              <a:gd name="connsiteY4" fmla="*/ 3402 h 11740"/>
              <a:gd name="connsiteX5" fmla="*/ 6391 w 12826"/>
              <a:gd name="connsiteY5" fmla="*/ 11 h 11740"/>
              <a:gd name="connsiteX6" fmla="*/ 780 w 12826"/>
              <a:gd name="connsiteY6" fmla="*/ 2636 h 11740"/>
              <a:gd name="connsiteX0" fmla="*/ 645 w 12691"/>
              <a:gd name="connsiteY0" fmla="*/ 2587 h 11691"/>
              <a:gd name="connsiteX1" fmla="*/ 1019 w 12691"/>
              <a:gd name="connsiteY1" fmla="*/ 9730 h 11691"/>
              <a:gd name="connsiteX2" fmla="*/ 6609 w 12691"/>
              <a:gd name="connsiteY2" fmla="*/ 11639 h 11691"/>
              <a:gd name="connsiteX3" fmla="*/ 11566 w 12691"/>
              <a:gd name="connsiteY3" fmla="*/ 9151 h 11691"/>
              <a:gd name="connsiteX4" fmla="*/ 12065 w 12691"/>
              <a:gd name="connsiteY4" fmla="*/ 3353 h 11691"/>
              <a:gd name="connsiteX5" fmla="*/ 6273 w 12691"/>
              <a:gd name="connsiteY5" fmla="*/ 11 h 11691"/>
              <a:gd name="connsiteX6" fmla="*/ 645 w 12691"/>
              <a:gd name="connsiteY6" fmla="*/ 2587 h 11691"/>
              <a:gd name="connsiteX0" fmla="*/ 645 w 12691"/>
              <a:gd name="connsiteY0" fmla="*/ 2590 h 11694"/>
              <a:gd name="connsiteX1" fmla="*/ 1019 w 12691"/>
              <a:gd name="connsiteY1" fmla="*/ 9733 h 11694"/>
              <a:gd name="connsiteX2" fmla="*/ 6609 w 12691"/>
              <a:gd name="connsiteY2" fmla="*/ 11642 h 11694"/>
              <a:gd name="connsiteX3" fmla="*/ 11566 w 12691"/>
              <a:gd name="connsiteY3" fmla="*/ 9154 h 11694"/>
              <a:gd name="connsiteX4" fmla="*/ 12065 w 12691"/>
              <a:gd name="connsiteY4" fmla="*/ 3356 h 11694"/>
              <a:gd name="connsiteX5" fmla="*/ 6273 w 12691"/>
              <a:gd name="connsiteY5" fmla="*/ 14 h 11694"/>
              <a:gd name="connsiteX6" fmla="*/ 645 w 12691"/>
              <a:gd name="connsiteY6" fmla="*/ 2590 h 11694"/>
              <a:gd name="connsiteX0" fmla="*/ 645 w 12691"/>
              <a:gd name="connsiteY0" fmla="*/ 2582 h 11686"/>
              <a:gd name="connsiteX1" fmla="*/ 1019 w 12691"/>
              <a:gd name="connsiteY1" fmla="*/ 9725 h 11686"/>
              <a:gd name="connsiteX2" fmla="*/ 6609 w 12691"/>
              <a:gd name="connsiteY2" fmla="*/ 11634 h 11686"/>
              <a:gd name="connsiteX3" fmla="*/ 11566 w 12691"/>
              <a:gd name="connsiteY3" fmla="*/ 9146 h 11686"/>
              <a:gd name="connsiteX4" fmla="*/ 12065 w 12691"/>
              <a:gd name="connsiteY4" fmla="*/ 3348 h 11686"/>
              <a:gd name="connsiteX5" fmla="*/ 6273 w 12691"/>
              <a:gd name="connsiteY5" fmla="*/ 6 h 11686"/>
              <a:gd name="connsiteX6" fmla="*/ 645 w 12691"/>
              <a:gd name="connsiteY6" fmla="*/ 2582 h 11686"/>
              <a:gd name="connsiteX0" fmla="*/ 760 w 12806"/>
              <a:gd name="connsiteY0" fmla="*/ 2582 h 11686"/>
              <a:gd name="connsiteX1" fmla="*/ 1134 w 12806"/>
              <a:gd name="connsiteY1" fmla="*/ 9725 h 11686"/>
              <a:gd name="connsiteX2" fmla="*/ 6724 w 12806"/>
              <a:gd name="connsiteY2" fmla="*/ 11634 h 11686"/>
              <a:gd name="connsiteX3" fmla="*/ 11681 w 12806"/>
              <a:gd name="connsiteY3" fmla="*/ 9146 h 11686"/>
              <a:gd name="connsiteX4" fmla="*/ 12180 w 12806"/>
              <a:gd name="connsiteY4" fmla="*/ 3348 h 11686"/>
              <a:gd name="connsiteX5" fmla="*/ 6388 w 12806"/>
              <a:gd name="connsiteY5" fmla="*/ 6 h 11686"/>
              <a:gd name="connsiteX6" fmla="*/ 760 w 12806"/>
              <a:gd name="connsiteY6" fmla="*/ 2582 h 11686"/>
              <a:gd name="connsiteX0" fmla="*/ 792 w 12838"/>
              <a:gd name="connsiteY0" fmla="*/ 2582 h 11704"/>
              <a:gd name="connsiteX1" fmla="*/ 1166 w 12838"/>
              <a:gd name="connsiteY1" fmla="*/ 9725 h 11704"/>
              <a:gd name="connsiteX2" fmla="*/ 6756 w 12838"/>
              <a:gd name="connsiteY2" fmla="*/ 11634 h 11704"/>
              <a:gd name="connsiteX3" fmla="*/ 11713 w 12838"/>
              <a:gd name="connsiteY3" fmla="*/ 9146 h 11704"/>
              <a:gd name="connsiteX4" fmla="*/ 12212 w 12838"/>
              <a:gd name="connsiteY4" fmla="*/ 3348 h 11704"/>
              <a:gd name="connsiteX5" fmla="*/ 6420 w 12838"/>
              <a:gd name="connsiteY5" fmla="*/ 6 h 11704"/>
              <a:gd name="connsiteX6" fmla="*/ 792 w 12838"/>
              <a:gd name="connsiteY6" fmla="*/ 2582 h 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" h="11704">
                <a:moveTo>
                  <a:pt x="792" y="2582"/>
                </a:moveTo>
                <a:cubicBezTo>
                  <a:pt x="-369" y="4325"/>
                  <a:pt x="-264" y="7945"/>
                  <a:pt x="1166" y="9725"/>
                </a:cubicBezTo>
                <a:cubicBezTo>
                  <a:pt x="2596" y="11505"/>
                  <a:pt x="4623" y="11886"/>
                  <a:pt x="6756" y="11634"/>
                </a:cubicBezTo>
                <a:cubicBezTo>
                  <a:pt x="8889" y="11382"/>
                  <a:pt x="10804" y="10527"/>
                  <a:pt x="11713" y="9146"/>
                </a:cubicBezTo>
                <a:cubicBezTo>
                  <a:pt x="12622" y="7765"/>
                  <a:pt x="13451" y="5881"/>
                  <a:pt x="12212" y="3348"/>
                </a:cubicBezTo>
                <a:cubicBezTo>
                  <a:pt x="10728" y="774"/>
                  <a:pt x="8761" y="100"/>
                  <a:pt x="6420" y="6"/>
                </a:cubicBezTo>
                <a:cubicBezTo>
                  <a:pt x="4079" y="-88"/>
                  <a:pt x="1953" y="839"/>
                  <a:pt x="792" y="258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4102899"/>
            <a:ext cx="4203052" cy="234436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4157969"/>
            <a:ext cx="4054926" cy="223765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4220752"/>
            <a:ext cx="3887960" cy="213241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612 w 12542"/>
              <a:gd name="connsiteY0" fmla="*/ 2637 h 11697"/>
              <a:gd name="connsiteX1" fmla="*/ 1048 w 12542"/>
              <a:gd name="connsiteY1" fmla="*/ 9710 h 11697"/>
              <a:gd name="connsiteX2" fmla="*/ 6576 w 12542"/>
              <a:gd name="connsiteY2" fmla="*/ 11689 h 11697"/>
              <a:gd name="connsiteX3" fmla="*/ 11533 w 12542"/>
              <a:gd name="connsiteY3" fmla="*/ 9201 h 11697"/>
              <a:gd name="connsiteX4" fmla="*/ 11974 w 12542"/>
              <a:gd name="connsiteY4" fmla="*/ 3483 h 11697"/>
              <a:gd name="connsiteX5" fmla="*/ 6223 w 12542"/>
              <a:gd name="connsiteY5" fmla="*/ 12 h 11697"/>
              <a:gd name="connsiteX6" fmla="*/ 612 w 12542"/>
              <a:gd name="connsiteY6" fmla="*/ 2637 h 11697"/>
              <a:gd name="connsiteX0" fmla="*/ 749 w 12679"/>
              <a:gd name="connsiteY0" fmla="*/ 2642 h 11702"/>
              <a:gd name="connsiteX1" fmla="*/ 1185 w 12679"/>
              <a:gd name="connsiteY1" fmla="*/ 9715 h 11702"/>
              <a:gd name="connsiteX2" fmla="*/ 6713 w 12679"/>
              <a:gd name="connsiteY2" fmla="*/ 11694 h 11702"/>
              <a:gd name="connsiteX3" fmla="*/ 11670 w 12679"/>
              <a:gd name="connsiteY3" fmla="*/ 9206 h 11702"/>
              <a:gd name="connsiteX4" fmla="*/ 12111 w 12679"/>
              <a:gd name="connsiteY4" fmla="*/ 3488 h 11702"/>
              <a:gd name="connsiteX5" fmla="*/ 6360 w 12679"/>
              <a:gd name="connsiteY5" fmla="*/ 17 h 11702"/>
              <a:gd name="connsiteX6" fmla="*/ 749 w 12679"/>
              <a:gd name="connsiteY6" fmla="*/ 2642 h 11702"/>
              <a:gd name="connsiteX0" fmla="*/ 793 w 12723"/>
              <a:gd name="connsiteY0" fmla="*/ 2638 h 11698"/>
              <a:gd name="connsiteX1" fmla="*/ 1229 w 12723"/>
              <a:gd name="connsiteY1" fmla="*/ 9711 h 11698"/>
              <a:gd name="connsiteX2" fmla="*/ 6757 w 12723"/>
              <a:gd name="connsiteY2" fmla="*/ 11690 h 11698"/>
              <a:gd name="connsiteX3" fmla="*/ 11714 w 12723"/>
              <a:gd name="connsiteY3" fmla="*/ 9202 h 11698"/>
              <a:gd name="connsiteX4" fmla="*/ 12155 w 12723"/>
              <a:gd name="connsiteY4" fmla="*/ 3484 h 11698"/>
              <a:gd name="connsiteX5" fmla="*/ 6404 w 12723"/>
              <a:gd name="connsiteY5" fmla="*/ 13 h 11698"/>
              <a:gd name="connsiteX6" fmla="*/ 793 w 12723"/>
              <a:gd name="connsiteY6" fmla="*/ 2638 h 11698"/>
              <a:gd name="connsiteX0" fmla="*/ 724 w 12654"/>
              <a:gd name="connsiteY0" fmla="*/ 2639 h 11699"/>
              <a:gd name="connsiteX1" fmla="*/ 1160 w 12654"/>
              <a:gd name="connsiteY1" fmla="*/ 9712 h 11699"/>
              <a:gd name="connsiteX2" fmla="*/ 6688 w 12654"/>
              <a:gd name="connsiteY2" fmla="*/ 11691 h 11699"/>
              <a:gd name="connsiteX3" fmla="*/ 11645 w 12654"/>
              <a:gd name="connsiteY3" fmla="*/ 9203 h 11699"/>
              <a:gd name="connsiteX4" fmla="*/ 12086 w 12654"/>
              <a:gd name="connsiteY4" fmla="*/ 3485 h 11699"/>
              <a:gd name="connsiteX5" fmla="*/ 6335 w 12654"/>
              <a:gd name="connsiteY5" fmla="*/ 14 h 11699"/>
              <a:gd name="connsiteX6" fmla="*/ 724 w 12654"/>
              <a:gd name="connsiteY6" fmla="*/ 2639 h 11699"/>
              <a:gd name="connsiteX0" fmla="*/ 572 w 12689"/>
              <a:gd name="connsiteY0" fmla="*/ 2808 h 11694"/>
              <a:gd name="connsiteX1" fmla="*/ 1195 w 12689"/>
              <a:gd name="connsiteY1" fmla="*/ 9707 h 11694"/>
              <a:gd name="connsiteX2" fmla="*/ 6723 w 12689"/>
              <a:gd name="connsiteY2" fmla="*/ 11686 h 11694"/>
              <a:gd name="connsiteX3" fmla="*/ 11680 w 12689"/>
              <a:gd name="connsiteY3" fmla="*/ 9198 h 11694"/>
              <a:gd name="connsiteX4" fmla="*/ 12121 w 12689"/>
              <a:gd name="connsiteY4" fmla="*/ 3480 h 11694"/>
              <a:gd name="connsiteX5" fmla="*/ 6370 w 12689"/>
              <a:gd name="connsiteY5" fmla="*/ 9 h 11694"/>
              <a:gd name="connsiteX6" fmla="*/ 572 w 12689"/>
              <a:gd name="connsiteY6" fmla="*/ 2808 h 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89" h="11694">
                <a:moveTo>
                  <a:pt x="572" y="2808"/>
                </a:moveTo>
                <a:cubicBezTo>
                  <a:pt x="-561" y="4703"/>
                  <a:pt x="170" y="8228"/>
                  <a:pt x="1195" y="9707"/>
                </a:cubicBezTo>
                <a:cubicBezTo>
                  <a:pt x="2220" y="11186"/>
                  <a:pt x="4976" y="11771"/>
                  <a:pt x="6723" y="11686"/>
                </a:cubicBezTo>
                <a:cubicBezTo>
                  <a:pt x="8470" y="11601"/>
                  <a:pt x="10780" y="10566"/>
                  <a:pt x="11680" y="9198"/>
                </a:cubicBezTo>
                <a:cubicBezTo>
                  <a:pt x="12580" y="7830"/>
                  <a:pt x="13193" y="5444"/>
                  <a:pt x="12121" y="3480"/>
                </a:cubicBezTo>
                <a:cubicBezTo>
                  <a:pt x="10864" y="1445"/>
                  <a:pt x="8295" y="121"/>
                  <a:pt x="6370" y="9"/>
                </a:cubicBezTo>
                <a:cubicBezTo>
                  <a:pt x="4445" y="-103"/>
                  <a:pt x="1705" y="913"/>
                  <a:pt x="572" y="280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17014" y="1557236"/>
            <a:ext cx="4237709" cy="239051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90 w 9983"/>
              <a:gd name="connsiteY0" fmla="*/ 2094 h 9972"/>
              <a:gd name="connsiteX1" fmla="*/ 4887 w 9983"/>
              <a:gd name="connsiteY1" fmla="*/ 9971 h 9972"/>
              <a:gd name="connsiteX2" fmla="*/ 8100 w 9983"/>
              <a:gd name="connsiteY2" fmla="*/ 1076 h 9972"/>
              <a:gd name="connsiteX3" fmla="*/ 790 w 9983"/>
              <a:gd name="connsiteY3" fmla="*/ 2094 h 9972"/>
              <a:gd name="connsiteX0" fmla="*/ 797 w 9999"/>
              <a:gd name="connsiteY0" fmla="*/ 2100 h 9943"/>
              <a:gd name="connsiteX1" fmla="*/ 4877 w 9999"/>
              <a:gd name="connsiteY1" fmla="*/ 9942 h 9943"/>
              <a:gd name="connsiteX2" fmla="*/ 8120 w 9999"/>
              <a:gd name="connsiteY2" fmla="*/ 1079 h 9943"/>
              <a:gd name="connsiteX3" fmla="*/ 797 w 9999"/>
              <a:gd name="connsiteY3" fmla="*/ 2100 h 9943"/>
              <a:gd name="connsiteX0" fmla="*/ 797 w 10025"/>
              <a:gd name="connsiteY0" fmla="*/ 2112 h 9999"/>
              <a:gd name="connsiteX1" fmla="*/ 4877 w 10025"/>
              <a:gd name="connsiteY1" fmla="*/ 9999 h 9999"/>
              <a:gd name="connsiteX2" fmla="*/ 8121 w 10025"/>
              <a:gd name="connsiteY2" fmla="*/ 1085 h 9999"/>
              <a:gd name="connsiteX3" fmla="*/ 797 w 10025"/>
              <a:gd name="connsiteY3" fmla="*/ 2112 h 9999"/>
              <a:gd name="connsiteX0" fmla="*/ 795 w 9953"/>
              <a:gd name="connsiteY0" fmla="*/ 2112 h 10000"/>
              <a:gd name="connsiteX1" fmla="*/ 4865 w 9953"/>
              <a:gd name="connsiteY1" fmla="*/ 10000 h 10000"/>
              <a:gd name="connsiteX2" fmla="*/ 8101 w 9953"/>
              <a:gd name="connsiteY2" fmla="*/ 1085 h 10000"/>
              <a:gd name="connsiteX3" fmla="*/ 795 w 9953"/>
              <a:gd name="connsiteY3" fmla="*/ 21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" h="10000">
                <a:moveTo>
                  <a:pt x="795" y="2112"/>
                </a:moveTo>
                <a:cubicBezTo>
                  <a:pt x="-284" y="4093"/>
                  <a:pt x="-1238" y="9832"/>
                  <a:pt x="4865" y="10000"/>
                </a:cubicBezTo>
                <a:cubicBezTo>
                  <a:pt x="9690" y="9821"/>
                  <a:pt x="11735" y="3737"/>
                  <a:pt x="8101" y="1085"/>
                </a:cubicBezTo>
                <a:cubicBezTo>
                  <a:pt x="5585" y="-766"/>
                  <a:pt x="2027" y="-132"/>
                  <a:pt x="795" y="2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8621" y="1623785"/>
            <a:ext cx="4071833" cy="226209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82 w 9992"/>
              <a:gd name="connsiteY0" fmla="*/ 1979 h 9935"/>
              <a:gd name="connsiteX1" fmla="*/ 4904 w 9992"/>
              <a:gd name="connsiteY1" fmla="*/ 9933 h 9935"/>
              <a:gd name="connsiteX2" fmla="*/ 8105 w 9992"/>
              <a:gd name="connsiteY2" fmla="*/ 1143 h 9935"/>
              <a:gd name="connsiteX3" fmla="*/ 782 w 9992"/>
              <a:gd name="connsiteY3" fmla="*/ 1979 h 9935"/>
              <a:gd name="connsiteX0" fmla="*/ 775 w 10014"/>
              <a:gd name="connsiteY0" fmla="*/ 1902 h 10058"/>
              <a:gd name="connsiteX1" fmla="*/ 4923 w 10014"/>
              <a:gd name="connsiteY1" fmla="*/ 10056 h 10058"/>
              <a:gd name="connsiteX2" fmla="*/ 8126 w 10014"/>
              <a:gd name="connsiteY2" fmla="*/ 1208 h 10058"/>
              <a:gd name="connsiteX3" fmla="*/ 775 w 10014"/>
              <a:gd name="connsiteY3" fmla="*/ 1902 h 10058"/>
              <a:gd name="connsiteX0" fmla="*/ 790 w 9982"/>
              <a:gd name="connsiteY0" fmla="*/ 1928 h 10042"/>
              <a:gd name="connsiteX1" fmla="*/ 4891 w 9982"/>
              <a:gd name="connsiteY1" fmla="*/ 10040 h 10042"/>
              <a:gd name="connsiteX2" fmla="*/ 8094 w 9982"/>
              <a:gd name="connsiteY2" fmla="*/ 1192 h 10042"/>
              <a:gd name="connsiteX3" fmla="*/ 790 w 9982"/>
              <a:gd name="connsiteY3" fmla="*/ 1928 h 1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" h="10042">
                <a:moveTo>
                  <a:pt x="790" y="1928"/>
                </a:moveTo>
                <a:cubicBezTo>
                  <a:pt x="-292" y="3906"/>
                  <a:pt x="-1222" y="9872"/>
                  <a:pt x="4891" y="10040"/>
                </a:cubicBezTo>
                <a:cubicBezTo>
                  <a:pt x="9621" y="10171"/>
                  <a:pt x="11839" y="3927"/>
                  <a:pt x="8094" y="1192"/>
                </a:cubicBezTo>
                <a:cubicBezTo>
                  <a:pt x="5574" y="-656"/>
                  <a:pt x="2024" y="-312"/>
                  <a:pt x="790" y="1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9452" y="1688420"/>
            <a:ext cx="3984470" cy="215757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74 w 9999"/>
              <a:gd name="connsiteY0" fmla="*/ 2045 h 9870"/>
              <a:gd name="connsiteX1" fmla="*/ 4920 w 9999"/>
              <a:gd name="connsiteY1" fmla="*/ 9868 h 9870"/>
              <a:gd name="connsiteX2" fmla="*/ 8109 w 9999"/>
              <a:gd name="connsiteY2" fmla="*/ 1104 h 9870"/>
              <a:gd name="connsiteX3" fmla="*/ 774 w 9999"/>
              <a:gd name="connsiteY3" fmla="*/ 2045 h 9870"/>
              <a:gd name="connsiteX0" fmla="*/ 774 w 9983"/>
              <a:gd name="connsiteY0" fmla="*/ 2072 h 10000"/>
              <a:gd name="connsiteX1" fmla="*/ 4920 w 9983"/>
              <a:gd name="connsiteY1" fmla="*/ 9998 h 10000"/>
              <a:gd name="connsiteX2" fmla="*/ 8086 w 9983"/>
              <a:gd name="connsiteY2" fmla="*/ 1119 h 10000"/>
              <a:gd name="connsiteX3" fmla="*/ 774 w 9983"/>
              <a:gd name="connsiteY3" fmla="*/ 2072 h 10000"/>
              <a:gd name="connsiteX0" fmla="*/ 791 w 9968"/>
              <a:gd name="connsiteY0" fmla="*/ 2001 h 10040"/>
              <a:gd name="connsiteX1" fmla="*/ 4896 w 9968"/>
              <a:gd name="connsiteY1" fmla="*/ 10038 h 10040"/>
              <a:gd name="connsiteX2" fmla="*/ 8068 w 9968"/>
              <a:gd name="connsiteY2" fmla="*/ 1159 h 10040"/>
              <a:gd name="connsiteX3" fmla="*/ 791 w 9968"/>
              <a:gd name="connsiteY3" fmla="*/ 2001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8" h="10040">
                <a:moveTo>
                  <a:pt x="791" y="2001"/>
                </a:moveTo>
                <a:cubicBezTo>
                  <a:pt x="-292" y="3992"/>
                  <a:pt x="-1222" y="9869"/>
                  <a:pt x="4896" y="10038"/>
                </a:cubicBezTo>
                <a:cubicBezTo>
                  <a:pt x="9631" y="10170"/>
                  <a:pt x="11816" y="3911"/>
                  <a:pt x="8068" y="1159"/>
                </a:cubicBezTo>
                <a:cubicBezTo>
                  <a:pt x="5545" y="-702"/>
                  <a:pt x="2026" y="-253"/>
                  <a:pt x="791" y="200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819275" y="1738691"/>
            <a:ext cx="3848100" cy="2051689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6493827" y="1699873"/>
            <a:ext cx="3896426" cy="2086207"/>
          </a:xfrm>
          <a:custGeom>
            <a:avLst/>
            <a:gdLst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72671 w 3837459"/>
              <a:gd name="connsiteY0" fmla="*/ 132 h 2569014"/>
              <a:gd name="connsiteX1" fmla="*/ 1993968 w 3837459"/>
              <a:gd name="connsiteY1" fmla="*/ 9550 h 2569014"/>
              <a:gd name="connsiteX2" fmla="*/ 3689079 w 3837459"/>
              <a:gd name="connsiteY2" fmla="*/ 849755 h 2569014"/>
              <a:gd name="connsiteX3" fmla="*/ 3497903 w 3837459"/>
              <a:gd name="connsiteY3" fmla="*/ 2094415 h 2569014"/>
              <a:gd name="connsiteX4" fmla="*/ 1980791 w 3837459"/>
              <a:gd name="connsiteY4" fmla="*/ 2568961 h 2569014"/>
              <a:gd name="connsiteX5" fmla="*/ 318157 w 3837459"/>
              <a:gd name="connsiteY5" fmla="*/ 2072722 h 2569014"/>
              <a:gd name="connsiteX6" fmla="*/ 259603 w 3837459"/>
              <a:gd name="connsiteY6" fmla="*/ 475261 h 2569014"/>
              <a:gd name="connsiteX7" fmla="*/ 1772671 w 3837459"/>
              <a:gd name="connsiteY7" fmla="*/ 132 h 2569014"/>
              <a:gd name="connsiteX0" fmla="*/ 1757207 w 3821995"/>
              <a:gd name="connsiteY0" fmla="*/ 132 h 2569014"/>
              <a:gd name="connsiteX1" fmla="*/ 1978504 w 3821995"/>
              <a:gd name="connsiteY1" fmla="*/ 9550 h 2569014"/>
              <a:gd name="connsiteX2" fmla="*/ 3673615 w 3821995"/>
              <a:gd name="connsiteY2" fmla="*/ 849755 h 2569014"/>
              <a:gd name="connsiteX3" fmla="*/ 3482439 w 3821995"/>
              <a:gd name="connsiteY3" fmla="*/ 2094415 h 2569014"/>
              <a:gd name="connsiteX4" fmla="*/ 1965327 w 3821995"/>
              <a:gd name="connsiteY4" fmla="*/ 2568961 h 2569014"/>
              <a:gd name="connsiteX5" fmla="*/ 302693 w 3821995"/>
              <a:gd name="connsiteY5" fmla="*/ 2072722 h 2569014"/>
              <a:gd name="connsiteX6" fmla="*/ 272714 w 3821995"/>
              <a:gd name="connsiteY6" fmla="*/ 469341 h 2569014"/>
              <a:gd name="connsiteX7" fmla="*/ 1757207 w 3821995"/>
              <a:gd name="connsiteY7" fmla="*/ 132 h 2569014"/>
              <a:gd name="connsiteX0" fmla="*/ 1744388 w 3809176"/>
              <a:gd name="connsiteY0" fmla="*/ 132 h 2569014"/>
              <a:gd name="connsiteX1" fmla="*/ 1965685 w 3809176"/>
              <a:gd name="connsiteY1" fmla="*/ 9550 h 2569014"/>
              <a:gd name="connsiteX2" fmla="*/ 3660796 w 3809176"/>
              <a:gd name="connsiteY2" fmla="*/ 849755 h 2569014"/>
              <a:gd name="connsiteX3" fmla="*/ 3469620 w 3809176"/>
              <a:gd name="connsiteY3" fmla="*/ 2094415 h 2569014"/>
              <a:gd name="connsiteX4" fmla="*/ 1952508 w 3809176"/>
              <a:gd name="connsiteY4" fmla="*/ 2568961 h 2569014"/>
              <a:gd name="connsiteX5" fmla="*/ 289874 w 3809176"/>
              <a:gd name="connsiteY5" fmla="*/ 2072722 h 2569014"/>
              <a:gd name="connsiteX6" fmla="*/ 259895 w 3809176"/>
              <a:gd name="connsiteY6" fmla="*/ 469341 h 2569014"/>
              <a:gd name="connsiteX7" fmla="*/ 1744388 w 3809176"/>
              <a:gd name="connsiteY7" fmla="*/ 132 h 2569014"/>
              <a:gd name="connsiteX0" fmla="*/ 1746835 w 3811623"/>
              <a:gd name="connsiteY0" fmla="*/ 132 h 2569014"/>
              <a:gd name="connsiteX1" fmla="*/ 1968132 w 3811623"/>
              <a:gd name="connsiteY1" fmla="*/ 9550 h 2569014"/>
              <a:gd name="connsiteX2" fmla="*/ 3663243 w 3811623"/>
              <a:gd name="connsiteY2" fmla="*/ 849755 h 2569014"/>
              <a:gd name="connsiteX3" fmla="*/ 3472067 w 3811623"/>
              <a:gd name="connsiteY3" fmla="*/ 2094415 h 2569014"/>
              <a:gd name="connsiteX4" fmla="*/ 1954955 w 3811623"/>
              <a:gd name="connsiteY4" fmla="*/ 2568961 h 2569014"/>
              <a:gd name="connsiteX5" fmla="*/ 292321 w 3811623"/>
              <a:gd name="connsiteY5" fmla="*/ 2072722 h 2569014"/>
              <a:gd name="connsiteX6" fmla="*/ 257580 w 3811623"/>
              <a:gd name="connsiteY6" fmla="*/ 463421 h 2569014"/>
              <a:gd name="connsiteX7" fmla="*/ 1746835 w 3811623"/>
              <a:gd name="connsiteY7" fmla="*/ 132 h 2569014"/>
              <a:gd name="connsiteX0" fmla="*/ 1746835 w 3815982"/>
              <a:gd name="connsiteY0" fmla="*/ 132 h 2598612"/>
              <a:gd name="connsiteX1" fmla="*/ 1968132 w 3815982"/>
              <a:gd name="connsiteY1" fmla="*/ 9550 h 2598612"/>
              <a:gd name="connsiteX2" fmla="*/ 3663243 w 3815982"/>
              <a:gd name="connsiteY2" fmla="*/ 849755 h 2598612"/>
              <a:gd name="connsiteX3" fmla="*/ 3472067 w 3815982"/>
              <a:gd name="connsiteY3" fmla="*/ 2094415 h 2598612"/>
              <a:gd name="connsiteX4" fmla="*/ 1845417 w 3815982"/>
              <a:gd name="connsiteY4" fmla="*/ 2598565 h 2598612"/>
              <a:gd name="connsiteX5" fmla="*/ 292321 w 3815982"/>
              <a:gd name="connsiteY5" fmla="*/ 2072722 h 2598612"/>
              <a:gd name="connsiteX6" fmla="*/ 257580 w 3815982"/>
              <a:gd name="connsiteY6" fmla="*/ 463421 h 2598612"/>
              <a:gd name="connsiteX7" fmla="*/ 1746835 w 3815982"/>
              <a:gd name="connsiteY7" fmla="*/ 132 h 2598612"/>
              <a:gd name="connsiteX0" fmla="*/ 1746835 w 3814824"/>
              <a:gd name="connsiteY0" fmla="*/ 132 h 2592692"/>
              <a:gd name="connsiteX1" fmla="*/ 1968132 w 3814824"/>
              <a:gd name="connsiteY1" fmla="*/ 9550 h 2592692"/>
              <a:gd name="connsiteX2" fmla="*/ 3663243 w 3814824"/>
              <a:gd name="connsiteY2" fmla="*/ 849755 h 2592692"/>
              <a:gd name="connsiteX3" fmla="*/ 3472067 w 3814824"/>
              <a:gd name="connsiteY3" fmla="*/ 2094415 h 2592692"/>
              <a:gd name="connsiteX4" fmla="*/ 1873992 w 3814824"/>
              <a:gd name="connsiteY4" fmla="*/ 2592644 h 2592692"/>
              <a:gd name="connsiteX5" fmla="*/ 292321 w 3814824"/>
              <a:gd name="connsiteY5" fmla="*/ 2072722 h 2592692"/>
              <a:gd name="connsiteX6" fmla="*/ 257580 w 3814824"/>
              <a:gd name="connsiteY6" fmla="*/ 463421 h 2592692"/>
              <a:gd name="connsiteX7" fmla="*/ 1746835 w 3814824"/>
              <a:gd name="connsiteY7" fmla="*/ 132 h 2592692"/>
              <a:gd name="connsiteX0" fmla="*/ 1746835 w 3814824"/>
              <a:gd name="connsiteY0" fmla="*/ 132 h 2592757"/>
              <a:gd name="connsiteX1" fmla="*/ 1968132 w 3814824"/>
              <a:gd name="connsiteY1" fmla="*/ 9550 h 2592757"/>
              <a:gd name="connsiteX2" fmla="*/ 3663243 w 3814824"/>
              <a:gd name="connsiteY2" fmla="*/ 849755 h 2592757"/>
              <a:gd name="connsiteX3" fmla="*/ 3472067 w 3814824"/>
              <a:gd name="connsiteY3" fmla="*/ 2106257 h 2592757"/>
              <a:gd name="connsiteX4" fmla="*/ 1873992 w 3814824"/>
              <a:gd name="connsiteY4" fmla="*/ 2592644 h 2592757"/>
              <a:gd name="connsiteX5" fmla="*/ 292321 w 3814824"/>
              <a:gd name="connsiteY5" fmla="*/ 2072722 h 2592757"/>
              <a:gd name="connsiteX6" fmla="*/ 257580 w 3814824"/>
              <a:gd name="connsiteY6" fmla="*/ 463421 h 2592757"/>
              <a:gd name="connsiteX7" fmla="*/ 1746835 w 3814824"/>
              <a:gd name="connsiteY7" fmla="*/ 132 h 2592757"/>
              <a:gd name="connsiteX0" fmla="*/ 1746835 w 3835928"/>
              <a:gd name="connsiteY0" fmla="*/ 132 h 2592786"/>
              <a:gd name="connsiteX1" fmla="*/ 1968132 w 3835928"/>
              <a:gd name="connsiteY1" fmla="*/ 9550 h 2592786"/>
              <a:gd name="connsiteX2" fmla="*/ 3663243 w 3835928"/>
              <a:gd name="connsiteY2" fmla="*/ 849755 h 2592786"/>
              <a:gd name="connsiteX3" fmla="*/ 3472067 w 3835928"/>
              <a:gd name="connsiteY3" fmla="*/ 2106257 h 2592786"/>
              <a:gd name="connsiteX4" fmla="*/ 1873992 w 3835928"/>
              <a:gd name="connsiteY4" fmla="*/ 2592644 h 2592786"/>
              <a:gd name="connsiteX5" fmla="*/ 292321 w 3835928"/>
              <a:gd name="connsiteY5" fmla="*/ 2072722 h 2592786"/>
              <a:gd name="connsiteX6" fmla="*/ 257580 w 3835928"/>
              <a:gd name="connsiteY6" fmla="*/ 463421 h 2592786"/>
              <a:gd name="connsiteX7" fmla="*/ 1746835 w 3835928"/>
              <a:gd name="connsiteY7" fmla="*/ 132 h 2592786"/>
              <a:gd name="connsiteX0" fmla="*/ 1746835 w 3835928"/>
              <a:gd name="connsiteY0" fmla="*/ 132 h 2592785"/>
              <a:gd name="connsiteX1" fmla="*/ 1968132 w 3835928"/>
              <a:gd name="connsiteY1" fmla="*/ 9550 h 2592785"/>
              <a:gd name="connsiteX2" fmla="*/ 3663243 w 3835928"/>
              <a:gd name="connsiteY2" fmla="*/ 849755 h 2592785"/>
              <a:gd name="connsiteX3" fmla="*/ 3472067 w 3835928"/>
              <a:gd name="connsiteY3" fmla="*/ 2106257 h 2592785"/>
              <a:gd name="connsiteX4" fmla="*/ 1873992 w 3835928"/>
              <a:gd name="connsiteY4" fmla="*/ 2592644 h 2592785"/>
              <a:gd name="connsiteX5" fmla="*/ 292321 w 3835928"/>
              <a:gd name="connsiteY5" fmla="*/ 2072722 h 2592785"/>
              <a:gd name="connsiteX6" fmla="*/ 257580 w 3835928"/>
              <a:gd name="connsiteY6" fmla="*/ 463421 h 2592785"/>
              <a:gd name="connsiteX7" fmla="*/ 1746835 w 3835928"/>
              <a:gd name="connsiteY7" fmla="*/ 132 h 2592785"/>
              <a:gd name="connsiteX0" fmla="*/ 1780758 w 3869851"/>
              <a:gd name="connsiteY0" fmla="*/ 132 h 2592785"/>
              <a:gd name="connsiteX1" fmla="*/ 2002055 w 3869851"/>
              <a:gd name="connsiteY1" fmla="*/ 9550 h 2592785"/>
              <a:gd name="connsiteX2" fmla="*/ 3697166 w 3869851"/>
              <a:gd name="connsiteY2" fmla="*/ 849755 h 2592785"/>
              <a:gd name="connsiteX3" fmla="*/ 3505990 w 3869851"/>
              <a:gd name="connsiteY3" fmla="*/ 2106257 h 2592785"/>
              <a:gd name="connsiteX4" fmla="*/ 1907915 w 3869851"/>
              <a:gd name="connsiteY4" fmla="*/ 2592644 h 2592785"/>
              <a:gd name="connsiteX5" fmla="*/ 326244 w 3869851"/>
              <a:gd name="connsiteY5" fmla="*/ 2072722 h 2592785"/>
              <a:gd name="connsiteX6" fmla="*/ 229591 w 3869851"/>
              <a:gd name="connsiteY6" fmla="*/ 516711 h 2592785"/>
              <a:gd name="connsiteX7" fmla="*/ 1780758 w 3869851"/>
              <a:gd name="connsiteY7" fmla="*/ 132 h 2592785"/>
              <a:gd name="connsiteX0" fmla="*/ 1793194 w 3882287"/>
              <a:gd name="connsiteY0" fmla="*/ 132 h 2593037"/>
              <a:gd name="connsiteX1" fmla="*/ 2014491 w 3882287"/>
              <a:gd name="connsiteY1" fmla="*/ 9550 h 2593037"/>
              <a:gd name="connsiteX2" fmla="*/ 3709602 w 3882287"/>
              <a:gd name="connsiteY2" fmla="*/ 849755 h 2593037"/>
              <a:gd name="connsiteX3" fmla="*/ 3518426 w 3882287"/>
              <a:gd name="connsiteY3" fmla="*/ 2106257 h 2593037"/>
              <a:gd name="connsiteX4" fmla="*/ 1920351 w 3882287"/>
              <a:gd name="connsiteY4" fmla="*/ 2592644 h 2593037"/>
              <a:gd name="connsiteX5" fmla="*/ 310105 w 3882287"/>
              <a:gd name="connsiteY5" fmla="*/ 2049039 h 2593037"/>
              <a:gd name="connsiteX6" fmla="*/ 242027 w 3882287"/>
              <a:gd name="connsiteY6" fmla="*/ 516711 h 2593037"/>
              <a:gd name="connsiteX7" fmla="*/ 1793194 w 3882287"/>
              <a:gd name="connsiteY7" fmla="*/ 132 h 2593037"/>
              <a:gd name="connsiteX0" fmla="*/ 1793194 w 3869920"/>
              <a:gd name="connsiteY0" fmla="*/ 132 h 2598877"/>
              <a:gd name="connsiteX1" fmla="*/ 2014491 w 3869920"/>
              <a:gd name="connsiteY1" fmla="*/ 9550 h 2598877"/>
              <a:gd name="connsiteX2" fmla="*/ 3709602 w 3869920"/>
              <a:gd name="connsiteY2" fmla="*/ 849755 h 2598877"/>
              <a:gd name="connsiteX3" fmla="*/ 3518426 w 3869920"/>
              <a:gd name="connsiteY3" fmla="*/ 2106257 h 2598877"/>
              <a:gd name="connsiteX4" fmla="*/ 1710801 w 3869920"/>
              <a:gd name="connsiteY4" fmla="*/ 2598565 h 2598877"/>
              <a:gd name="connsiteX5" fmla="*/ 310105 w 3869920"/>
              <a:gd name="connsiteY5" fmla="*/ 2049039 h 2598877"/>
              <a:gd name="connsiteX6" fmla="*/ 242027 w 3869920"/>
              <a:gd name="connsiteY6" fmla="*/ 516711 h 2598877"/>
              <a:gd name="connsiteX7" fmla="*/ 1793194 w 3869920"/>
              <a:gd name="connsiteY7" fmla="*/ 132 h 2598877"/>
              <a:gd name="connsiteX0" fmla="*/ 1793194 w 3867481"/>
              <a:gd name="connsiteY0" fmla="*/ 132 h 2616620"/>
              <a:gd name="connsiteX1" fmla="*/ 2014491 w 3867481"/>
              <a:gd name="connsiteY1" fmla="*/ 9550 h 2616620"/>
              <a:gd name="connsiteX2" fmla="*/ 3709602 w 3867481"/>
              <a:gd name="connsiteY2" fmla="*/ 849755 h 2616620"/>
              <a:gd name="connsiteX3" fmla="*/ 3518426 w 3867481"/>
              <a:gd name="connsiteY3" fmla="*/ 2106257 h 2616620"/>
              <a:gd name="connsiteX4" fmla="*/ 1767951 w 3867481"/>
              <a:gd name="connsiteY4" fmla="*/ 2616329 h 2616620"/>
              <a:gd name="connsiteX5" fmla="*/ 310105 w 3867481"/>
              <a:gd name="connsiteY5" fmla="*/ 2049039 h 2616620"/>
              <a:gd name="connsiteX6" fmla="*/ 242027 w 3867481"/>
              <a:gd name="connsiteY6" fmla="*/ 516711 h 2616620"/>
              <a:gd name="connsiteX7" fmla="*/ 1793194 w 3867481"/>
              <a:gd name="connsiteY7" fmla="*/ 132 h 2616620"/>
              <a:gd name="connsiteX0" fmla="*/ 1793194 w 3867482"/>
              <a:gd name="connsiteY0" fmla="*/ 132 h 2592963"/>
              <a:gd name="connsiteX1" fmla="*/ 2014491 w 3867482"/>
              <a:gd name="connsiteY1" fmla="*/ 9550 h 2592963"/>
              <a:gd name="connsiteX2" fmla="*/ 3709602 w 3867482"/>
              <a:gd name="connsiteY2" fmla="*/ 849755 h 2592963"/>
              <a:gd name="connsiteX3" fmla="*/ 3518426 w 3867482"/>
              <a:gd name="connsiteY3" fmla="*/ 2106257 h 2592963"/>
              <a:gd name="connsiteX4" fmla="*/ 1767951 w 3867482"/>
              <a:gd name="connsiteY4" fmla="*/ 2592645 h 2592963"/>
              <a:gd name="connsiteX5" fmla="*/ 310105 w 3867482"/>
              <a:gd name="connsiteY5" fmla="*/ 2049039 h 2592963"/>
              <a:gd name="connsiteX6" fmla="*/ 242027 w 3867482"/>
              <a:gd name="connsiteY6" fmla="*/ 516711 h 2592963"/>
              <a:gd name="connsiteX7" fmla="*/ 1793194 w 3867482"/>
              <a:gd name="connsiteY7" fmla="*/ 132 h 2592963"/>
              <a:gd name="connsiteX0" fmla="*/ 1797523 w 3871811"/>
              <a:gd name="connsiteY0" fmla="*/ 132 h 2592849"/>
              <a:gd name="connsiteX1" fmla="*/ 2018820 w 3871811"/>
              <a:gd name="connsiteY1" fmla="*/ 9550 h 2592849"/>
              <a:gd name="connsiteX2" fmla="*/ 3713931 w 3871811"/>
              <a:gd name="connsiteY2" fmla="*/ 849755 h 2592849"/>
              <a:gd name="connsiteX3" fmla="*/ 3522755 w 3871811"/>
              <a:gd name="connsiteY3" fmla="*/ 2106257 h 2592849"/>
              <a:gd name="connsiteX4" fmla="*/ 1772280 w 3871811"/>
              <a:gd name="connsiteY4" fmla="*/ 2592645 h 2592849"/>
              <a:gd name="connsiteX5" fmla="*/ 304909 w 3871811"/>
              <a:gd name="connsiteY5" fmla="*/ 2060881 h 2592849"/>
              <a:gd name="connsiteX6" fmla="*/ 246356 w 3871811"/>
              <a:gd name="connsiteY6" fmla="*/ 516711 h 2592849"/>
              <a:gd name="connsiteX7" fmla="*/ 1797523 w 3871811"/>
              <a:gd name="connsiteY7" fmla="*/ 132 h 2592849"/>
              <a:gd name="connsiteX0" fmla="*/ 1800109 w 3874397"/>
              <a:gd name="connsiteY0" fmla="*/ 132 h 2592849"/>
              <a:gd name="connsiteX1" fmla="*/ 2021406 w 3874397"/>
              <a:gd name="connsiteY1" fmla="*/ 9550 h 2592849"/>
              <a:gd name="connsiteX2" fmla="*/ 3716517 w 3874397"/>
              <a:gd name="connsiteY2" fmla="*/ 849755 h 2592849"/>
              <a:gd name="connsiteX3" fmla="*/ 3525341 w 3874397"/>
              <a:gd name="connsiteY3" fmla="*/ 2106257 h 2592849"/>
              <a:gd name="connsiteX4" fmla="*/ 1774866 w 3874397"/>
              <a:gd name="connsiteY4" fmla="*/ 2592645 h 2592849"/>
              <a:gd name="connsiteX5" fmla="*/ 307495 w 3874397"/>
              <a:gd name="connsiteY5" fmla="*/ 2060881 h 2592849"/>
              <a:gd name="connsiteX6" fmla="*/ 244180 w 3874397"/>
              <a:gd name="connsiteY6" fmla="*/ 487105 h 2592849"/>
              <a:gd name="connsiteX7" fmla="*/ 1800109 w 3874397"/>
              <a:gd name="connsiteY7" fmla="*/ 132 h 2592849"/>
              <a:gd name="connsiteX0" fmla="*/ 1800109 w 3874397"/>
              <a:gd name="connsiteY0" fmla="*/ 132 h 2593261"/>
              <a:gd name="connsiteX1" fmla="*/ 2021406 w 3874397"/>
              <a:gd name="connsiteY1" fmla="*/ 9550 h 2593261"/>
              <a:gd name="connsiteX2" fmla="*/ 3716517 w 3874397"/>
              <a:gd name="connsiteY2" fmla="*/ 849755 h 2593261"/>
              <a:gd name="connsiteX3" fmla="*/ 3525341 w 3874397"/>
              <a:gd name="connsiteY3" fmla="*/ 2135863 h 2593261"/>
              <a:gd name="connsiteX4" fmla="*/ 1774866 w 3874397"/>
              <a:gd name="connsiteY4" fmla="*/ 2592645 h 2593261"/>
              <a:gd name="connsiteX5" fmla="*/ 307495 w 3874397"/>
              <a:gd name="connsiteY5" fmla="*/ 2060881 h 2593261"/>
              <a:gd name="connsiteX6" fmla="*/ 244180 w 3874397"/>
              <a:gd name="connsiteY6" fmla="*/ 487105 h 2593261"/>
              <a:gd name="connsiteX7" fmla="*/ 1800109 w 3874397"/>
              <a:gd name="connsiteY7" fmla="*/ 132 h 2593261"/>
              <a:gd name="connsiteX0" fmla="*/ 1800109 w 3896426"/>
              <a:gd name="connsiteY0" fmla="*/ 132 h 2593695"/>
              <a:gd name="connsiteX1" fmla="*/ 2021406 w 3896426"/>
              <a:gd name="connsiteY1" fmla="*/ 9550 h 2593695"/>
              <a:gd name="connsiteX2" fmla="*/ 3716517 w 3896426"/>
              <a:gd name="connsiteY2" fmla="*/ 849755 h 2593695"/>
              <a:gd name="connsiteX3" fmla="*/ 3525341 w 3896426"/>
              <a:gd name="connsiteY3" fmla="*/ 2135863 h 2593695"/>
              <a:gd name="connsiteX4" fmla="*/ 1774866 w 3896426"/>
              <a:gd name="connsiteY4" fmla="*/ 2592645 h 2593695"/>
              <a:gd name="connsiteX5" fmla="*/ 307495 w 3896426"/>
              <a:gd name="connsiteY5" fmla="*/ 2060881 h 2593695"/>
              <a:gd name="connsiteX6" fmla="*/ 244180 w 3896426"/>
              <a:gd name="connsiteY6" fmla="*/ 487105 h 2593695"/>
              <a:gd name="connsiteX7" fmla="*/ 1800109 w 3896426"/>
              <a:gd name="connsiteY7" fmla="*/ 132 h 25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6426" h="2593695">
                <a:moveTo>
                  <a:pt x="1800109" y="132"/>
                </a:moveTo>
                <a:cubicBezTo>
                  <a:pt x="1876199" y="-694"/>
                  <a:pt x="1950343" y="2364"/>
                  <a:pt x="2021406" y="9550"/>
                </a:cubicBezTo>
                <a:cubicBezTo>
                  <a:pt x="2589911" y="67036"/>
                  <a:pt x="3273342" y="280321"/>
                  <a:pt x="3716517" y="849755"/>
                </a:cubicBezTo>
                <a:cubicBezTo>
                  <a:pt x="4019023" y="1294476"/>
                  <a:pt x="3929913" y="1762487"/>
                  <a:pt x="3525341" y="2135863"/>
                </a:cubicBezTo>
                <a:cubicBezTo>
                  <a:pt x="3120769" y="2509239"/>
                  <a:pt x="2311174" y="2605142"/>
                  <a:pt x="1774866" y="2592645"/>
                </a:cubicBezTo>
                <a:cubicBezTo>
                  <a:pt x="1238558" y="2580148"/>
                  <a:pt x="692593" y="2409710"/>
                  <a:pt x="307495" y="2060881"/>
                </a:cubicBezTo>
                <a:cubicBezTo>
                  <a:pt x="-77602" y="1712052"/>
                  <a:pt x="-103573" y="821383"/>
                  <a:pt x="244180" y="487105"/>
                </a:cubicBezTo>
                <a:cubicBezTo>
                  <a:pt x="577633" y="184250"/>
                  <a:pt x="967445" y="23675"/>
                  <a:pt x="1800109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1876865" y="4292469"/>
            <a:ext cx="3744269" cy="1994037"/>
          </a:xfrm>
          <a:custGeom>
            <a:avLst/>
            <a:gdLst>
              <a:gd name="connsiteX0" fmla="*/ 1941340 w 3709572"/>
              <a:gd name="connsiteY0" fmla="*/ 856 h 2479913"/>
              <a:gd name="connsiteX1" fmla="*/ 3370150 w 3709572"/>
              <a:gd name="connsiteY1" fmla="*/ 407123 h 2479913"/>
              <a:gd name="connsiteX2" fmla="*/ 3536364 w 3709572"/>
              <a:gd name="connsiteY2" fmla="*/ 1905595 h 2479913"/>
              <a:gd name="connsiteX3" fmla="*/ 1842967 w 3709572"/>
              <a:gd name="connsiteY3" fmla="*/ 2477864 h 2479913"/>
              <a:gd name="connsiteX4" fmla="*/ 165893 w 3709572"/>
              <a:gd name="connsiteY4" fmla="*/ 1742039 h 2479913"/>
              <a:gd name="connsiteX5" fmla="*/ 294495 w 3709572"/>
              <a:gd name="connsiteY5" fmla="*/ 529867 h 2479913"/>
              <a:gd name="connsiteX6" fmla="*/ 1740027 w 3709572"/>
              <a:gd name="connsiteY6" fmla="*/ 2430 h 2479913"/>
              <a:gd name="connsiteX7" fmla="*/ 1941340 w 3709572"/>
              <a:gd name="connsiteY7" fmla="*/ 856 h 2479913"/>
              <a:gd name="connsiteX0" fmla="*/ 1941340 w 3728968"/>
              <a:gd name="connsiteY0" fmla="*/ 856 h 2479101"/>
              <a:gd name="connsiteX1" fmla="*/ 3370150 w 3728968"/>
              <a:gd name="connsiteY1" fmla="*/ 407123 h 2479101"/>
              <a:gd name="connsiteX2" fmla="*/ 3561764 w 3728968"/>
              <a:gd name="connsiteY2" fmla="*/ 1874017 h 2479101"/>
              <a:gd name="connsiteX3" fmla="*/ 1842967 w 3728968"/>
              <a:gd name="connsiteY3" fmla="*/ 2477864 h 2479101"/>
              <a:gd name="connsiteX4" fmla="*/ 165893 w 3728968"/>
              <a:gd name="connsiteY4" fmla="*/ 1742039 h 2479101"/>
              <a:gd name="connsiteX5" fmla="*/ 294495 w 3728968"/>
              <a:gd name="connsiteY5" fmla="*/ 529867 h 2479101"/>
              <a:gd name="connsiteX6" fmla="*/ 1740027 w 3728968"/>
              <a:gd name="connsiteY6" fmla="*/ 2430 h 2479101"/>
              <a:gd name="connsiteX7" fmla="*/ 1941340 w 3728968"/>
              <a:gd name="connsiteY7" fmla="*/ 856 h 2479101"/>
              <a:gd name="connsiteX0" fmla="*/ 1941340 w 3744269"/>
              <a:gd name="connsiteY0" fmla="*/ 856 h 2479101"/>
              <a:gd name="connsiteX1" fmla="*/ 3370150 w 3744269"/>
              <a:gd name="connsiteY1" fmla="*/ 407123 h 2479101"/>
              <a:gd name="connsiteX2" fmla="*/ 3561764 w 3744269"/>
              <a:gd name="connsiteY2" fmla="*/ 1874017 h 2479101"/>
              <a:gd name="connsiteX3" fmla="*/ 1842967 w 3744269"/>
              <a:gd name="connsiteY3" fmla="*/ 2477864 h 2479101"/>
              <a:gd name="connsiteX4" fmla="*/ 165893 w 3744269"/>
              <a:gd name="connsiteY4" fmla="*/ 1742039 h 2479101"/>
              <a:gd name="connsiteX5" fmla="*/ 294495 w 3744269"/>
              <a:gd name="connsiteY5" fmla="*/ 529867 h 2479101"/>
              <a:gd name="connsiteX6" fmla="*/ 1740027 w 3744269"/>
              <a:gd name="connsiteY6" fmla="*/ 2430 h 2479101"/>
              <a:gd name="connsiteX7" fmla="*/ 1941340 w 3744269"/>
              <a:gd name="connsiteY7" fmla="*/ 856 h 247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269" h="2479101">
                <a:moveTo>
                  <a:pt x="1941340" y="856"/>
                </a:moveTo>
                <a:cubicBezTo>
                  <a:pt x="2429685" y="11721"/>
                  <a:pt x="3086065" y="107626"/>
                  <a:pt x="3370150" y="407123"/>
                </a:cubicBezTo>
                <a:cubicBezTo>
                  <a:pt x="3703721" y="758790"/>
                  <a:pt x="3914617" y="1522110"/>
                  <a:pt x="3561764" y="1874017"/>
                </a:cubicBezTo>
                <a:cubicBezTo>
                  <a:pt x="3208911" y="2225925"/>
                  <a:pt x="2408946" y="2499860"/>
                  <a:pt x="1842967" y="2477864"/>
                </a:cubicBezTo>
                <a:cubicBezTo>
                  <a:pt x="1276989" y="2455868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 rot="21432709">
            <a:off x="6354578" y="4158988"/>
            <a:ext cx="4255062" cy="233026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51 w 9998"/>
              <a:gd name="connsiteY0" fmla="*/ 2045 h 10119"/>
              <a:gd name="connsiteX1" fmla="*/ 4974 w 9998"/>
              <a:gd name="connsiteY1" fmla="*/ 10118 h 10119"/>
              <a:gd name="connsiteX2" fmla="*/ 8086 w 9998"/>
              <a:gd name="connsiteY2" fmla="*/ 1104 h 10119"/>
              <a:gd name="connsiteX3" fmla="*/ 751 w 9998"/>
              <a:gd name="connsiteY3" fmla="*/ 2045 h 10119"/>
              <a:gd name="connsiteX0" fmla="*/ 751 w 9925"/>
              <a:gd name="connsiteY0" fmla="*/ 1992 h 9971"/>
              <a:gd name="connsiteX1" fmla="*/ 4975 w 9925"/>
              <a:gd name="connsiteY1" fmla="*/ 9970 h 9971"/>
              <a:gd name="connsiteX2" fmla="*/ 7983 w 9925"/>
              <a:gd name="connsiteY2" fmla="*/ 1107 h 9971"/>
              <a:gd name="connsiteX3" fmla="*/ 751 w 9925"/>
              <a:gd name="connsiteY3" fmla="*/ 1992 h 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9971">
                <a:moveTo>
                  <a:pt x="751" y="1992"/>
                </a:moveTo>
                <a:cubicBezTo>
                  <a:pt x="-330" y="3934"/>
                  <a:pt x="-1134" y="9805"/>
                  <a:pt x="4975" y="9970"/>
                </a:cubicBezTo>
                <a:cubicBezTo>
                  <a:pt x="9702" y="10098"/>
                  <a:pt x="11725" y="3792"/>
                  <a:pt x="7983" y="1107"/>
                </a:cubicBezTo>
                <a:cubicBezTo>
                  <a:pt x="5464" y="-707"/>
                  <a:pt x="1984" y="-207"/>
                  <a:pt x="751" y="19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6419893" y="4229100"/>
            <a:ext cx="4122084" cy="2170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6487007" y="4279899"/>
            <a:ext cx="4004469" cy="205240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553200" y="4356100"/>
            <a:ext cx="3854664" cy="1917700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" name="Rectangle 54"/>
          <p:cNvSpPr/>
          <p:nvPr/>
        </p:nvSpPr>
        <p:spPr>
          <a:xfrm>
            <a:off x="6425339" y="1735771"/>
            <a:ext cx="4671060" cy="2131822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1066798" y="1735771"/>
            <a:ext cx="4671059" cy="2131822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066798" y="4267200"/>
            <a:ext cx="4671059" cy="21082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0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6"/>
          </p:nvPr>
        </p:nvSpPr>
        <p:spPr>
          <a:xfrm>
            <a:off x="6425339" y="4267200"/>
            <a:ext cx="4671060" cy="21082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627811" y="1985417"/>
            <a:ext cx="4267201" cy="16390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FAMILY PRAYER 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FOR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HOLY WEEK  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An easy way to walk 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with Jesus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" b="1887"/>
          <a:stretch>
            <a:fillRect/>
          </a:stretch>
        </p:blipFill>
        <p:spPr>
          <a:xfrm>
            <a:off x="1566828" y="1527100"/>
            <a:ext cx="5487114" cy="3682551"/>
          </a:xfrm>
        </p:spPr>
      </p:pic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Friday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3406" y="1523999"/>
            <a:ext cx="9773194" cy="4724401"/>
          </a:xfrm>
        </p:spPr>
        <p:txBody>
          <a:bodyPr>
            <a:normAutofit fontScale="92500" lnSpcReduction="20000"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your five tea lights.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Place a crucifix on the table.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Jesus as Judas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betrays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you,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Peter denies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and Mary stands at the foot of the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cross.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you, especially today.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are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suffering in any way today.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Blow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out the five tea lights and watch as the flame disappears.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233" y="1225689"/>
            <a:ext cx="94966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Holy Saturday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It’s a day for waiting and keeping quiet.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Just leave the candles lighting on the table.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Wait for evening time and then place some flowers on the table.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36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 has risen as he said!   Alleluia!!!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47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Holy Week – An Invitation to walk with Jesus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want to be with Jesus as he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journeys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in this week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3" b="25083"/>
          <a:stretch>
            <a:fillRect/>
          </a:stretch>
        </p:blipFill>
        <p:spPr>
          <a:xfrm>
            <a:off x="1315615" y="1933303"/>
            <a:ext cx="9547705" cy="3153047"/>
          </a:xfrm>
        </p:spPr>
      </p:pic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7335" y="1266227"/>
            <a:ext cx="2728043" cy="188828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can walk with 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each 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day in the Gospel </a:t>
            </a:r>
            <a:endParaRPr lang="en-US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777" y="569867"/>
            <a:ext cx="634855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Palm Sunday he meets the crowd and they shout Hosanna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Monday Mary anoints his feet to honour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Tuesday Peter gets upset and asks Jesus who will betray Him as darkness 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Wednesday Judas hands Jesus over for thirty pieces of silver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Thursday Peter objects to Jesus washing his feet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Friday Judas betrays Jesus, Peter denies Jesus and Mary stands at the foot of the 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Saturday we wait in silence</a:t>
            </a:r>
            <a:endParaRPr lang="en-IE" sz="2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32" b="16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Three people walking with Jesus</a:t>
            </a:r>
            <a:endParaRPr lang="en-US" b="1" dirty="0">
              <a:solidFill>
                <a:srgbClr val="FFFF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56" y="3491999"/>
            <a:ext cx="2504006" cy="1406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42" y="3491999"/>
            <a:ext cx="2813141" cy="1406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79" y="2956421"/>
            <a:ext cx="1806531" cy="2431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PALM SUNDAY </a:t>
            </a:r>
            <a:endParaRPr lang="en-US" sz="4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613" y="2272938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Set up your family table for the week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In the centre place your Palms from Church or some branches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Light a tea light beside it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Then Pray: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you hear the crowds shout Hosanna.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week.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Monday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</a:t>
            </a:r>
            <a:endParaRPr lang="en-IE" b="1" dirty="0" smtClean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small jar with some oil in it.  </a:t>
            </a:r>
          </a:p>
          <a:p>
            <a:endParaRPr lang="en-IE" b="1" dirty="0" smtClean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as Mary anoints your feet and cares for you.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week,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care for each other as Mary did for you.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6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Tuesday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8973594" cy="4500563"/>
          </a:xfrm>
        </p:spPr>
        <p:txBody>
          <a:bodyPr/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second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and light it with the first.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Peter gets confused and walks into the dark.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week,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are walking in darkness and feeling confused.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Blow the second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out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0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Wednesday of Holy Week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4442" y="1812743"/>
            <a:ext cx="9613672" cy="4300674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 two tea lights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third tea light and place some coins on the table.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Judas betrays you for thirty pieces of silver.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remember that Judas did not really understand what he was doing.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hurt others and don’t see what they are doing.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us to remain with you and stay close to you in this holy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week.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1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Thursday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651" y="1959429"/>
            <a:ext cx="103457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 three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lights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fourth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for today.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Place a small towel on the table.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Peter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tries to stop you from washing his feet.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remember all those who find it hard receive help from others.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us to remain with you and stay close to you in this holy week,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448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y Photo Album 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0_NEW.potx" id="{9803BD3A-0B45-41E6-A2F4-67A9741975B0}" vid="{91138E99-C523-4318-B34A-44467EDD2E6E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892</Words>
  <Application>Microsoft Office PowerPoint</Application>
  <PresentationFormat>Widescreen</PresentationFormat>
  <Paragraphs>112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</vt:lpstr>
      <vt:lpstr>Ink Free</vt:lpstr>
      <vt:lpstr>Segoe UI</vt:lpstr>
      <vt:lpstr>Family Photo Album 16x9</vt:lpstr>
      <vt:lpstr>FAMILY PRAYER  FOR HOLY WEEK  </vt:lpstr>
      <vt:lpstr>Holy Week – An Invitation to walk with Jesus</vt:lpstr>
      <vt:lpstr>We can walk with Jesus each day in the Gospel </vt:lpstr>
      <vt:lpstr>Three people walking with Jesus</vt:lpstr>
      <vt:lpstr>PALM SUNDAY </vt:lpstr>
      <vt:lpstr>Monday of Holy Week</vt:lpstr>
      <vt:lpstr>Tuesday of Holy Week</vt:lpstr>
      <vt:lpstr>Wednesday of Holy Week</vt:lpstr>
      <vt:lpstr>Thursday of Holy Week</vt:lpstr>
      <vt:lpstr>Friday of Holy Week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PRAYER  FOR HOLY WEEK</dc:title>
  <dc:creator>Patricia Carroll</dc:creator>
  <cp:lastModifiedBy>Patricia Carroll</cp:lastModifiedBy>
  <cp:revision>14</cp:revision>
  <dcterms:created xsi:type="dcterms:W3CDTF">2022-03-28T15:09:40Z</dcterms:created>
  <dcterms:modified xsi:type="dcterms:W3CDTF">2022-03-29T16:05:49Z</dcterms:modified>
</cp:coreProperties>
</file>