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PARISH PARENT HELPS 2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PREPARING FOR RECONCILIATION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232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66145"/>
          </a:xfrm>
        </p:spPr>
        <p:txBody>
          <a:bodyPr/>
          <a:lstStyle/>
          <a:p>
            <a:r>
              <a:rPr lang="en-IE" b="1" dirty="0" smtClean="0"/>
              <a:t>HOW YOU CAN HELP YOUR CHILD TO PREPARE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14846"/>
            <a:ext cx="10197148" cy="4976948"/>
          </a:xfrm>
        </p:spPr>
        <p:txBody>
          <a:bodyPr/>
          <a:lstStyle/>
          <a:p>
            <a:r>
              <a:rPr lang="en-US" dirty="0" smtClean="0"/>
              <a:t>Have </a:t>
            </a:r>
            <a:r>
              <a:rPr lang="en-US" dirty="0"/>
              <a:t>family chats about choices you can make to love </a:t>
            </a:r>
          </a:p>
          <a:p>
            <a:r>
              <a:rPr lang="en-US" dirty="0" smtClean="0"/>
              <a:t>Encourage </a:t>
            </a:r>
            <a:r>
              <a:rPr lang="en-US" dirty="0"/>
              <a:t>your child to remember the importance of love</a:t>
            </a:r>
          </a:p>
          <a:p>
            <a:r>
              <a:rPr lang="en-US" dirty="0" smtClean="0"/>
              <a:t>Teach </a:t>
            </a:r>
            <a:r>
              <a:rPr lang="en-US" dirty="0"/>
              <a:t>your child that doing something wrong on purpose, is more serious than making a mistake</a:t>
            </a:r>
          </a:p>
          <a:p>
            <a:r>
              <a:rPr lang="en-US" dirty="0" smtClean="0"/>
              <a:t>Help </a:t>
            </a:r>
            <a:r>
              <a:rPr lang="en-US" dirty="0"/>
              <a:t>your child to own up to what they’ve done </a:t>
            </a:r>
          </a:p>
          <a:p>
            <a:r>
              <a:rPr lang="en-US" dirty="0" smtClean="0"/>
              <a:t>Encourage </a:t>
            </a:r>
            <a:r>
              <a:rPr lang="en-US" dirty="0"/>
              <a:t>your child to ask ‘What would Jesus do?’ </a:t>
            </a:r>
          </a:p>
          <a:p>
            <a:r>
              <a:rPr lang="en-US" dirty="0" smtClean="0"/>
              <a:t>Continue </a:t>
            </a:r>
            <a:r>
              <a:rPr lang="en-US" dirty="0"/>
              <a:t>to positively build up your child in </a:t>
            </a:r>
            <a:r>
              <a:rPr lang="en-US" dirty="0" smtClean="0"/>
              <a:t>love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650" y="3703320"/>
            <a:ext cx="3422421" cy="209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BEFORE YOU BEGIN </a:t>
            </a:r>
            <a:r>
              <a:rPr lang="en-IE" b="1" dirty="0" smtClean="0"/>
              <a:t>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What </a:t>
            </a:r>
            <a:r>
              <a:rPr lang="en-US" b="1" dirty="0" smtClean="0"/>
              <a:t>is staying with about the first session on Reconciliation?</a:t>
            </a:r>
          </a:p>
          <a:p>
            <a:r>
              <a:rPr lang="en-US" b="1" dirty="0" smtClean="0"/>
              <a:t>What are you learning about our God and your own journey of faith?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What </a:t>
            </a:r>
            <a:r>
              <a:rPr lang="en-US" b="1" dirty="0" smtClean="0"/>
              <a:t>are you now trying to share with your family and your child?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3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31136"/>
            <a:ext cx="9905998" cy="713893"/>
          </a:xfrm>
        </p:spPr>
        <p:txBody>
          <a:bodyPr/>
          <a:lstStyle/>
          <a:p>
            <a:r>
              <a:rPr lang="en-IE" b="1" dirty="0" smtClean="0"/>
              <a:t>LET US PRAY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6" y="1045028"/>
            <a:ext cx="10472645" cy="556477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Loving God, help us to support our children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to grow in love and goodness.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May </a:t>
            </a:r>
            <a:r>
              <a:rPr lang="en-US" sz="2800" dirty="0"/>
              <a:t>we teach them more by our actions </a:t>
            </a:r>
            <a:r>
              <a:rPr lang="en-US" sz="2800" dirty="0" smtClean="0"/>
              <a:t>than </a:t>
            </a:r>
            <a:r>
              <a:rPr lang="en-US" sz="2800" dirty="0"/>
              <a:t>our words.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Give us the courage to model how to say sorry.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Help </a:t>
            </a:r>
            <a:r>
              <a:rPr lang="en-US" sz="2800" dirty="0"/>
              <a:t>us to show our children something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of God the Father’s constant love for us.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As we journey together help us </a:t>
            </a:r>
            <a:r>
              <a:rPr lang="en-US" sz="2800" dirty="0" smtClean="0"/>
              <a:t> to </a:t>
            </a:r>
            <a:r>
              <a:rPr lang="en-US" sz="2800" dirty="0"/>
              <a:t>remind each other in our family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that love of God and love of each other </a:t>
            </a:r>
            <a:r>
              <a:rPr lang="en-US" sz="2800" dirty="0" smtClean="0"/>
              <a:t> are </a:t>
            </a:r>
            <a:r>
              <a:rPr lang="en-US" sz="2800" dirty="0"/>
              <a:t>one and the same.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We ask this through Christ our Lord. AMEN.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843" y="331135"/>
            <a:ext cx="3337215" cy="221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12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MAKING CHOICES </a:t>
            </a:r>
            <a:endParaRPr lang="en-IE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32" y="1888082"/>
            <a:ext cx="4926560" cy="327840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88082"/>
            <a:ext cx="5623560" cy="42645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</a:t>
            </a:r>
            <a:r>
              <a:rPr lang="en-US" dirty="0"/>
              <a:t>you think about the many choices you have made </a:t>
            </a:r>
            <a:r>
              <a:rPr lang="en-US" dirty="0" smtClean="0"/>
              <a:t>today</a:t>
            </a:r>
            <a:r>
              <a:rPr lang="en-US" dirty="0"/>
              <a:t>?</a:t>
            </a:r>
          </a:p>
          <a:p>
            <a:r>
              <a:rPr lang="en-US" dirty="0" smtClean="0"/>
              <a:t>Choosing </a:t>
            </a:r>
            <a:r>
              <a:rPr lang="en-US" dirty="0"/>
              <a:t>to get out of bed, get the kids ready, making breakfast……</a:t>
            </a:r>
          </a:p>
          <a:p>
            <a:r>
              <a:rPr lang="en-US" dirty="0" smtClean="0"/>
              <a:t>Choosing </a:t>
            </a:r>
            <a:r>
              <a:rPr lang="en-US" dirty="0"/>
              <a:t>what to wear</a:t>
            </a:r>
          </a:p>
          <a:p>
            <a:r>
              <a:rPr lang="en-US" dirty="0" smtClean="0"/>
              <a:t>Choosing </a:t>
            </a:r>
            <a:r>
              <a:rPr lang="en-US" dirty="0"/>
              <a:t>to be patient or understanding or kind or helpful </a:t>
            </a:r>
          </a:p>
          <a:p>
            <a:r>
              <a:rPr lang="en-US" dirty="0"/>
              <a:t> Even choosing to </a:t>
            </a:r>
            <a:r>
              <a:rPr lang="en-US" dirty="0" smtClean="0"/>
              <a:t>walk with your child in their journey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50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76" y="284916"/>
            <a:ext cx="9905998" cy="1478570"/>
          </a:xfrm>
        </p:spPr>
        <p:txBody>
          <a:bodyPr/>
          <a:lstStyle/>
          <a:p>
            <a:r>
              <a:rPr lang="en-IE" b="1" dirty="0" smtClean="0"/>
              <a:t>Conversations about choices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703" y="1763486"/>
            <a:ext cx="7089908" cy="43368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Everyday we make all sorts of choices, some right, some wrong.</a:t>
            </a:r>
          </a:p>
          <a:p>
            <a:r>
              <a:rPr lang="en-US" dirty="0"/>
              <a:t>When we choose to put ourselves first at the expense of others, it can lead to sin.</a:t>
            </a:r>
          </a:p>
          <a:p>
            <a:r>
              <a:rPr lang="en-US" dirty="0"/>
              <a:t>When we choose to go against what we know is right—it can lead to sin.</a:t>
            </a:r>
          </a:p>
          <a:p>
            <a:r>
              <a:rPr lang="en-US" dirty="0"/>
              <a:t>When we choose to ignore the needs of others—it can lead to sin.</a:t>
            </a:r>
          </a:p>
          <a:p>
            <a:r>
              <a:rPr lang="en-US" dirty="0"/>
              <a:t>Sin is when we choose to walk away from God—the God who gives us life.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611" y="379752"/>
            <a:ext cx="4201831" cy="21544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7939797" y="4297681"/>
            <a:ext cx="3812045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E" dirty="0" smtClean="0"/>
              <a:t>REFLECT ON THIS FOR YOURSELF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How does this help you to understand sin?</a:t>
            </a:r>
          </a:p>
          <a:p>
            <a:endParaRPr lang="en-IE" dirty="0"/>
          </a:p>
          <a:p>
            <a:r>
              <a:rPr lang="en-IE" dirty="0" smtClean="0"/>
              <a:t>How might this help you to have conversations with your child?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3611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09513"/>
            <a:ext cx="9905998" cy="896773"/>
          </a:xfrm>
        </p:spPr>
        <p:txBody>
          <a:bodyPr/>
          <a:lstStyle/>
          <a:p>
            <a:r>
              <a:rPr lang="en-IE" b="1" dirty="0" smtClean="0"/>
              <a:t>TEACH YOUR CHILD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306286"/>
            <a:ext cx="5379719" cy="3866606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1. To think about the choices they make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everyday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2. That we can make choices for love, to be kind, helpful and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understanding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3. That sometimes we do not make good choices, and this can hurt others and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ourselves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. That Jesus calls us to love another as he loved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5. That when we are not sure about what choice to make we can ask ‘What would Jesus do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?’ 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5080" y="2981006"/>
            <a:ext cx="4875211" cy="313241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 We can say sorry for the times we forget to love</a:t>
            </a:r>
          </a:p>
          <a:p>
            <a:pPr marL="0" indent="0">
              <a:buNone/>
            </a:pPr>
            <a:r>
              <a:rPr lang="en-US" dirty="0"/>
              <a:t>2. We can start afresh when we celebrate the sacrament of reconciliation</a:t>
            </a:r>
          </a:p>
          <a:p>
            <a:pPr marL="0" indent="0">
              <a:buNone/>
            </a:pPr>
            <a:r>
              <a:rPr lang="en-US" dirty="0"/>
              <a:t>3. We can remember the times in the day when we made good choices and give thanks to God for helping us</a:t>
            </a:r>
          </a:p>
          <a:p>
            <a:pPr marL="0" indent="0">
              <a:buNone/>
            </a:pPr>
            <a:r>
              <a:rPr lang="en-US" dirty="0"/>
              <a:t>4. We can remember the times in the day when our choices were less good and ask for God’s help.</a:t>
            </a:r>
          </a:p>
          <a:p>
            <a:pPr marL="0" indent="0">
              <a:buNone/>
            </a:pPr>
            <a:r>
              <a:rPr lang="en-US" dirty="0"/>
              <a:t>5. All God asks of us is that we love one another.  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935" y="409511"/>
            <a:ext cx="3460727" cy="22532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738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REFLECT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Why do you think these messages are important for your child in this year? 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561" y="3158331"/>
            <a:ext cx="4277927" cy="278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PRaYER FOR HOME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3" y="2424466"/>
            <a:ext cx="6128631" cy="2328156"/>
          </a:xfrm>
        </p:spPr>
        <p:txBody>
          <a:bodyPr>
            <a:normAutofit/>
          </a:bodyPr>
          <a:lstStyle/>
          <a:p>
            <a:r>
              <a:rPr lang="en-US" dirty="0"/>
              <a:t>Listen to these words from the Gospel of John:</a:t>
            </a:r>
          </a:p>
          <a:p>
            <a:r>
              <a:rPr lang="en-US" dirty="0"/>
              <a:t>I give you a new command: Love each other. </a:t>
            </a:r>
          </a:p>
          <a:p>
            <a:r>
              <a:rPr lang="en-US" dirty="0"/>
              <a:t>You must love each other as I have loved you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582" y="1357803"/>
            <a:ext cx="3629505" cy="3915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51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05333"/>
          </a:xfrm>
        </p:spPr>
        <p:txBody>
          <a:bodyPr/>
          <a:lstStyle/>
          <a:p>
            <a:r>
              <a:rPr lang="en-IE" b="1" dirty="0" smtClean="0"/>
              <a:t>Imagine</a:t>
            </a:r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93223"/>
            <a:ext cx="9905999" cy="4497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Love is patient and kind. </a:t>
            </a:r>
          </a:p>
          <a:p>
            <a:pPr marL="0" indent="0">
              <a:buNone/>
            </a:pPr>
            <a:r>
              <a:rPr lang="en-US" dirty="0"/>
              <a:t>Love is not jealous, it does not brag, and it is not proud. </a:t>
            </a:r>
          </a:p>
          <a:p>
            <a:pPr marL="0" indent="0">
              <a:buNone/>
            </a:pPr>
            <a:r>
              <a:rPr lang="en-US" dirty="0"/>
              <a:t>Love is not rude, is not selfish, and does not become angry easily. </a:t>
            </a:r>
          </a:p>
          <a:p>
            <a:pPr marL="0" indent="0">
              <a:buNone/>
            </a:pPr>
            <a:r>
              <a:rPr lang="en-US" dirty="0"/>
              <a:t>Love does not remember wrongs done against it. </a:t>
            </a:r>
          </a:p>
          <a:p>
            <a:pPr marL="0" indent="0">
              <a:buNone/>
            </a:pPr>
            <a:r>
              <a:rPr lang="en-US" dirty="0" smtClean="0"/>
              <a:t>Love </a:t>
            </a:r>
            <a:r>
              <a:rPr lang="en-US" dirty="0"/>
              <a:t>takes no pleasure in evil, but rejoices over the truth. </a:t>
            </a:r>
          </a:p>
          <a:p>
            <a:pPr marL="0" indent="0">
              <a:buNone/>
            </a:pPr>
            <a:r>
              <a:rPr lang="en-US" dirty="0"/>
              <a:t>Love patiently accepts all things. </a:t>
            </a:r>
          </a:p>
          <a:p>
            <a:r>
              <a:rPr lang="en-US" dirty="0"/>
              <a:t>(Replace the word love with your own name, then  instead of the word ‘love’ replace it with Jesus.)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1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72</TotalTime>
  <Words>518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Segoe UI</vt:lpstr>
      <vt:lpstr>Trebuchet MS</vt:lpstr>
      <vt:lpstr>Tw Cen MT</vt:lpstr>
      <vt:lpstr>Circuit</vt:lpstr>
      <vt:lpstr>PARISH PARENT HELPS 2</vt:lpstr>
      <vt:lpstr>BEFORE YOU BEGIN  </vt:lpstr>
      <vt:lpstr>LET US PRAY </vt:lpstr>
      <vt:lpstr>MAKING CHOICES </vt:lpstr>
      <vt:lpstr>Conversations about choices</vt:lpstr>
      <vt:lpstr>TEACH YOUR CHILD </vt:lpstr>
      <vt:lpstr>REFLECT</vt:lpstr>
      <vt:lpstr>PRaYER FOR HOME </vt:lpstr>
      <vt:lpstr>Imagine </vt:lpstr>
      <vt:lpstr>HOW YOU CAN HELP YOUR CHILD TO PREPARE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 PARENT HELPS 2</dc:title>
  <dc:creator>Patricia Carroll</dc:creator>
  <cp:lastModifiedBy>Patricia Carroll</cp:lastModifiedBy>
  <cp:revision>12</cp:revision>
  <cp:lastPrinted>2018-08-07T10:46:25Z</cp:lastPrinted>
  <dcterms:created xsi:type="dcterms:W3CDTF">2018-07-03T11:59:53Z</dcterms:created>
  <dcterms:modified xsi:type="dcterms:W3CDTF">2020-09-15T10:18:06Z</dcterms:modified>
</cp:coreProperties>
</file>