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207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27213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3230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7700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23867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2341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2117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49292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95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54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088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396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361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841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0556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9767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55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E80D9-FA69-4538-A9D7-95E738BCBB1D}" type="datetimeFigureOut">
              <a:rPr lang="en-IE" smtClean="0"/>
              <a:t>15/09/2020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56212-B2A4-439C-939F-7F29D9B28CB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4046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Parish parent helps 1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15101"/>
            <a:ext cx="8791575" cy="1655762"/>
          </a:xfrm>
        </p:spPr>
        <p:txBody>
          <a:bodyPr/>
          <a:lstStyle/>
          <a:p>
            <a:r>
              <a:rPr lang="en-IE" dirty="0" smtClean="0"/>
              <a:t>Preparing for reconciliation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412" y="3509963"/>
            <a:ext cx="3810000" cy="293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08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YOU CAN HELP YOUR CHILD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Never </a:t>
            </a:r>
            <a:r>
              <a:rPr lang="en-US" dirty="0"/>
              <a:t>speak of God as punishing</a:t>
            </a:r>
          </a:p>
          <a:p>
            <a:r>
              <a:rPr lang="en-US" dirty="0" smtClean="0"/>
              <a:t>Encourage </a:t>
            </a:r>
            <a:r>
              <a:rPr lang="en-US" dirty="0"/>
              <a:t>your child to say sorry often</a:t>
            </a:r>
          </a:p>
          <a:p>
            <a:r>
              <a:rPr lang="en-US" dirty="0" smtClean="0"/>
              <a:t>Teach </a:t>
            </a:r>
            <a:r>
              <a:rPr lang="en-US" dirty="0"/>
              <a:t>you child not hold grudges</a:t>
            </a:r>
          </a:p>
          <a:p>
            <a:r>
              <a:rPr lang="en-US" dirty="0" smtClean="0"/>
              <a:t>Model </a:t>
            </a:r>
            <a:r>
              <a:rPr lang="en-US" dirty="0"/>
              <a:t>this by saying sorry when you get it wrong</a:t>
            </a:r>
          </a:p>
          <a:p>
            <a:r>
              <a:rPr lang="en-US" dirty="0" smtClean="0"/>
              <a:t>Build </a:t>
            </a:r>
            <a:r>
              <a:rPr lang="en-US" dirty="0"/>
              <a:t>up habits of simple prayer</a:t>
            </a:r>
          </a:p>
          <a:p>
            <a:r>
              <a:rPr lang="en-US" dirty="0" smtClean="0"/>
              <a:t>At </a:t>
            </a:r>
            <a:r>
              <a:rPr lang="en-US" dirty="0"/>
              <a:t>Mass focus on the Lord have mercy, the Sign of Peace and the OUR FATHER</a:t>
            </a:r>
          </a:p>
          <a:p>
            <a:r>
              <a:rPr lang="en-US" dirty="0" smtClean="0"/>
              <a:t>Continue </a:t>
            </a:r>
            <a:r>
              <a:rPr lang="en-US" dirty="0"/>
              <a:t>to positively build up your child in </a:t>
            </a:r>
            <a:r>
              <a:rPr lang="en-US" dirty="0" smtClean="0"/>
              <a:t>love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3848" y="1610950"/>
            <a:ext cx="3282350" cy="2281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1237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IF YOU WANT MORE HELP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GO TO THE NEXT POWER POINT </a:t>
            </a:r>
            <a:r>
              <a:rPr lang="en-IE" smtClean="0"/>
              <a:t>ABOUT RECONCILIATION OR HAVE A CHAT WITH A MEMBER OF YOUR PARISH TEAM ABOUT HOW YOU CAN CELEBRATE THIS SACRAMENT AS AN ADULT </a:t>
            </a:r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7571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WELCOME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This online resources has been prepared for parents to help you begin the journey of walking with your child as they prepare for the Sacrament of Reconciliation.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This will help you to:</a:t>
            </a:r>
          </a:p>
          <a:p>
            <a:r>
              <a:rPr lang="en-US" i="1" dirty="0" smtClean="0"/>
              <a:t>Speak positively about God’s love to your child</a:t>
            </a:r>
          </a:p>
          <a:p>
            <a:r>
              <a:rPr lang="en-US" i="1" dirty="0" smtClean="0"/>
              <a:t>Connect to moments of forgiveness in family life</a:t>
            </a:r>
          </a:p>
          <a:p>
            <a:r>
              <a:rPr lang="en-US" i="1" dirty="0" smtClean="0"/>
              <a:t>Help you to reconnect in a positive way for yourself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6463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44198"/>
            <a:ext cx="9905998" cy="896773"/>
          </a:xfrm>
        </p:spPr>
        <p:txBody>
          <a:bodyPr/>
          <a:lstStyle/>
          <a:p>
            <a:r>
              <a:rPr lang="en-IE" dirty="0" smtClean="0"/>
              <a:t>TAKE TIME TO PRAY </a:t>
            </a:r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15291"/>
            <a:ext cx="9905999" cy="51728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Loving God, help us to teach our children </a:t>
            </a:r>
          </a:p>
          <a:p>
            <a:pPr marL="0" indent="0">
              <a:buNone/>
            </a:pPr>
            <a:r>
              <a:rPr lang="en-US" dirty="0"/>
              <a:t>that you love us totally and unconditionally.</a:t>
            </a:r>
          </a:p>
          <a:p>
            <a:pPr marL="0" indent="0">
              <a:buNone/>
            </a:pPr>
            <a:r>
              <a:rPr lang="en-US" dirty="0"/>
              <a:t>Help us to encourage our children to grow in love</a:t>
            </a:r>
          </a:p>
          <a:p>
            <a:pPr marL="0" indent="0">
              <a:buNone/>
            </a:pPr>
            <a:r>
              <a:rPr lang="en-US" dirty="0"/>
              <a:t>and to learn to say sorry</a:t>
            </a:r>
          </a:p>
          <a:p>
            <a:pPr marL="0" indent="0">
              <a:buNone/>
            </a:pPr>
            <a:r>
              <a:rPr lang="en-US" dirty="0"/>
              <a:t>knowing that you always forgive.</a:t>
            </a:r>
          </a:p>
          <a:p>
            <a:pPr marL="0" indent="0">
              <a:buNone/>
            </a:pPr>
            <a:r>
              <a:rPr lang="en-US" dirty="0"/>
              <a:t>Give us the courage to pray with our children </a:t>
            </a:r>
          </a:p>
          <a:p>
            <a:pPr marL="0" indent="0">
              <a:buNone/>
            </a:pPr>
            <a:r>
              <a:rPr lang="en-US" dirty="0"/>
              <a:t>and to share our faith with them </a:t>
            </a:r>
          </a:p>
          <a:p>
            <a:pPr marL="0" indent="0">
              <a:buNone/>
            </a:pPr>
            <a:r>
              <a:rPr lang="en-US" dirty="0"/>
              <a:t>as we journey together.</a:t>
            </a:r>
          </a:p>
          <a:p>
            <a:pPr marL="0" indent="0">
              <a:buNone/>
            </a:pPr>
            <a:r>
              <a:rPr lang="en-US" dirty="0"/>
              <a:t>We ask this through Christ our Lord. AMEN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en-IE" dirty="0"/>
          </a:p>
        </p:txBody>
      </p:sp>
      <p:pic>
        <p:nvPicPr>
          <p:cNvPr id="1026" name="Picture 2" descr="kindness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457" y="1788023"/>
            <a:ext cx="3878843" cy="36853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58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YOUR OWN MEMORIES</a:t>
            </a: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10" y="2306094"/>
            <a:ext cx="3202192" cy="3202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3624" y="2097088"/>
            <a:ext cx="7236822" cy="4238398"/>
          </a:xfrm>
        </p:spPr>
        <p:txBody>
          <a:bodyPr/>
          <a:lstStyle/>
          <a:p>
            <a:r>
              <a:rPr lang="en-US" dirty="0" smtClean="0"/>
              <a:t>Can </a:t>
            </a:r>
            <a:r>
              <a:rPr lang="en-US" dirty="0"/>
              <a:t>you remember when you made your first confession?</a:t>
            </a:r>
          </a:p>
          <a:p>
            <a:r>
              <a:rPr lang="en-US" dirty="0" smtClean="0"/>
              <a:t>What </a:t>
            </a:r>
            <a:r>
              <a:rPr lang="en-US" dirty="0"/>
              <a:t>kind of preparation took place?</a:t>
            </a:r>
          </a:p>
          <a:p>
            <a:r>
              <a:rPr lang="en-US" dirty="0" smtClean="0"/>
              <a:t>What </a:t>
            </a:r>
            <a:r>
              <a:rPr lang="en-US" dirty="0"/>
              <a:t>was good and helpful about the experience?</a:t>
            </a:r>
          </a:p>
          <a:p>
            <a:r>
              <a:rPr lang="en-US" dirty="0" smtClean="0"/>
              <a:t>What </a:t>
            </a:r>
            <a:r>
              <a:rPr lang="en-US" dirty="0"/>
              <a:t>was difficult for you?</a:t>
            </a:r>
          </a:p>
          <a:p>
            <a:r>
              <a:rPr lang="en-US" dirty="0" smtClean="0"/>
              <a:t>How </a:t>
            </a:r>
            <a:r>
              <a:rPr lang="en-US" dirty="0"/>
              <a:t>do you feel about this sacrament now as an </a:t>
            </a:r>
            <a:r>
              <a:rPr lang="en-US" dirty="0" smtClean="0"/>
              <a:t>adult? </a:t>
            </a:r>
          </a:p>
        </p:txBody>
      </p:sp>
    </p:spTree>
    <p:extLst>
      <p:ext uri="{BB962C8B-B14F-4D97-AF65-F5344CB8AC3E}">
        <p14:creationId xmlns:p14="http://schemas.microsoft.com/office/powerpoint/2010/main" val="323758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 OPPORTUNITY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0889" y="2097088"/>
            <a:ext cx="7256017" cy="36941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time of preparation is an opportunity for you to have a positive experience of this sacrament.</a:t>
            </a:r>
          </a:p>
          <a:p>
            <a:r>
              <a:rPr lang="en-US" dirty="0"/>
              <a:t>It’s a sacrament of coming back together.</a:t>
            </a:r>
          </a:p>
          <a:p>
            <a:r>
              <a:rPr lang="en-US" dirty="0"/>
              <a:t>It’s a celebration of friendship restored.</a:t>
            </a:r>
          </a:p>
          <a:p>
            <a:r>
              <a:rPr lang="en-US" dirty="0"/>
              <a:t>It’s brings God’s healing into our lives and our         relationships.</a:t>
            </a:r>
          </a:p>
          <a:p>
            <a:r>
              <a:rPr lang="en-US" dirty="0"/>
              <a:t>In this sacrament Jesus is saying ‘Give me another chance to love you.’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711" y="2097088"/>
            <a:ext cx="2857500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4404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TOP TEN THINGS TO TEACH YOUR CHILD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 That God never stops loving us</a:t>
            </a:r>
          </a:p>
          <a:p>
            <a:pPr marL="0" indent="0">
              <a:buNone/>
            </a:pPr>
            <a:r>
              <a:rPr lang="en-US" dirty="0"/>
              <a:t>2. God’s love has no conditions  no matter what </a:t>
            </a:r>
          </a:p>
          <a:p>
            <a:pPr marL="0" indent="0">
              <a:buNone/>
            </a:pPr>
            <a:r>
              <a:rPr lang="en-US" dirty="0"/>
              <a:t>3. God is our personal friend</a:t>
            </a:r>
          </a:p>
          <a:p>
            <a:pPr marL="0" indent="0">
              <a:buNone/>
            </a:pPr>
            <a:r>
              <a:rPr lang="en-US" dirty="0"/>
              <a:t>4. God always forgives when we say sorry</a:t>
            </a:r>
          </a:p>
          <a:p>
            <a:pPr marL="0" indent="0">
              <a:buNone/>
            </a:pPr>
            <a:r>
              <a:rPr lang="en-US" dirty="0"/>
              <a:t>5. God does not remember our sins or keep a record of </a:t>
            </a:r>
            <a:r>
              <a:rPr lang="en-US" dirty="0" smtClean="0"/>
              <a:t>them</a:t>
            </a:r>
            <a:endParaRPr lang="en-US" dirty="0"/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38060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1. To thank God everyday in prayer for all that he does for us</a:t>
            </a:r>
          </a:p>
          <a:p>
            <a:pPr marL="0" indent="0">
              <a:buNone/>
            </a:pPr>
            <a:r>
              <a:rPr lang="en-US" dirty="0"/>
              <a:t>2. To speak to God in their own words</a:t>
            </a:r>
          </a:p>
          <a:p>
            <a:pPr marL="0" indent="0">
              <a:buNone/>
            </a:pPr>
            <a:r>
              <a:rPr lang="en-US" dirty="0"/>
              <a:t>3. To listen to God in moments of silence</a:t>
            </a:r>
          </a:p>
          <a:p>
            <a:pPr marL="0" indent="0">
              <a:buNone/>
            </a:pPr>
            <a:r>
              <a:rPr lang="en-US" dirty="0"/>
              <a:t>4. To say sorry and then move on</a:t>
            </a:r>
          </a:p>
          <a:p>
            <a:pPr marL="0" indent="0">
              <a:buNone/>
            </a:pPr>
            <a:r>
              <a:rPr lang="en-US" dirty="0"/>
              <a:t>5. To remember that God rejoices when we say </a:t>
            </a:r>
            <a:r>
              <a:rPr lang="en-US" dirty="0" smtClean="0"/>
              <a:t>sorry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3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REFLECT </a:t>
            </a: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2" y="1763486"/>
            <a:ext cx="4973347" cy="33702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78331"/>
            <a:ext cx="4875211" cy="2740525"/>
          </a:xfrm>
        </p:spPr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do you think these messages are so important for your child to hear in this year?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PRAYER FOR GOING HOME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/>
              <a:t>Listen to these words from the Gospel of Luke:</a:t>
            </a:r>
          </a:p>
          <a:p>
            <a:pPr marL="0" indent="0">
              <a:buNone/>
            </a:pPr>
            <a:r>
              <a:rPr lang="en-US" dirty="0"/>
              <a:t>There is more joy in heaven over one sinner who returns home, than over ninety nine good living   people who think they don’t need to come home.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418" y="1992585"/>
            <a:ext cx="4931829" cy="3694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4455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Imagine this is God’s message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for </a:t>
            </a:r>
            <a:r>
              <a:rPr lang="en-US" b="1" dirty="0"/>
              <a:t>your family</a:t>
            </a:r>
            <a:r>
              <a:rPr lang="en-US" b="1" dirty="0" smtClean="0"/>
              <a:t>.</a:t>
            </a:r>
            <a:r>
              <a:rPr lang="en-US" dirty="0"/>
              <a:t>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say sorry I rejoice</a:t>
            </a:r>
          </a:p>
          <a:p>
            <a:r>
              <a:rPr lang="en-US" dirty="0"/>
              <a:t>When you forgive I rejoice</a:t>
            </a:r>
          </a:p>
          <a:p>
            <a:r>
              <a:rPr lang="en-US" dirty="0"/>
              <a:t>When you tell the truth I rejoice </a:t>
            </a:r>
          </a:p>
          <a:p>
            <a:r>
              <a:rPr lang="en-US" dirty="0"/>
              <a:t>When you reach out to others in kindness I rejoice</a:t>
            </a:r>
          </a:p>
          <a:p>
            <a:r>
              <a:rPr lang="en-US" dirty="0"/>
              <a:t>When you love one another I rejoice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069" y="2249486"/>
            <a:ext cx="3318669" cy="30765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7559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56</TotalTime>
  <Words>464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Circuit</vt:lpstr>
      <vt:lpstr>Parish parent helps 1</vt:lpstr>
      <vt:lpstr>WELCOME</vt:lpstr>
      <vt:lpstr>TAKE TIME TO PRAY  </vt:lpstr>
      <vt:lpstr>YOUR OWN MEMORIES</vt:lpstr>
      <vt:lpstr>AN OPPORTUNITY </vt:lpstr>
      <vt:lpstr>TOP TEN THINGS TO TEACH YOUR CHILD </vt:lpstr>
      <vt:lpstr>REFLECT </vt:lpstr>
      <vt:lpstr>PRAYER FOR GOING HOME </vt:lpstr>
      <vt:lpstr>Imagine this is God’s message  for your family. </vt:lpstr>
      <vt:lpstr>HOW YOU CAN HELP YOUR CHILD </vt:lpstr>
      <vt:lpstr>IF YOU WANT MORE HELP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Parish parent helps 1</dc:title>
  <dc:creator>Patricia Carroll</dc:creator>
  <cp:lastModifiedBy>Patricia Carroll</cp:lastModifiedBy>
  <cp:revision>7</cp:revision>
  <cp:lastPrinted>2018-07-20T10:22:45Z</cp:lastPrinted>
  <dcterms:created xsi:type="dcterms:W3CDTF">2018-06-28T16:30:49Z</dcterms:created>
  <dcterms:modified xsi:type="dcterms:W3CDTF">2020-09-15T10:04:56Z</dcterms:modified>
</cp:coreProperties>
</file>