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8288000" cy="10287000"/>
  <p:notesSz cx="6858000" cy="9144000"/>
  <p:embeddedFontLst>
    <p:embeddedFont>
      <p:font typeface="More Sugar" charset="1" panose="00000000000000000000"/>
      <p:regular r:id="rId25"/>
    </p:embeddedFont>
    <p:embeddedFont>
      <p:font typeface="Mistrully" charset="1" panose="00000000000000000000"/>
      <p:regular r:id="rId26"/>
    </p:embeddedFont>
    <p:embeddedFont>
      <p:font typeface="Now Bold" charset="1" panose="00000800000000000000"/>
      <p:regular r:id="rId27"/>
    </p:embeddedFont>
    <p:embeddedFont>
      <p:font typeface="Playlist Script" charset="1" panose="00000000000000000000"/>
      <p:regular r:id="rId28"/>
    </p:embeddedFont>
    <p:embeddedFont>
      <p:font typeface="Canva Sans Bold" charset="1" panose="020B0803030501040103"/>
      <p:regular r:id="rId29"/>
    </p:embeddedFont>
    <p:embeddedFont>
      <p:font typeface="Canva Sans" charset="1" panose="020B0503030501040103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jpeg" Type="http://schemas.openxmlformats.org/officeDocument/2006/relationships/image"/><Relationship Id="rId6" Target="../media/image5.jpeg" Type="http://schemas.openxmlformats.org/officeDocument/2006/relationships/image"/><Relationship Id="rId7" Target="../media/image6.jpe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Relationship Id="rId3" Target="https://www.youtube.com/watch?v=4o9ldvhHjUE" TargetMode="External" Type="http://schemas.openxmlformats.org/officeDocument/2006/relationships/video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11" Target="../media/image23.png" Type="http://schemas.openxmlformats.org/officeDocument/2006/relationships/image"/><Relationship Id="rId12" Target="../media/image24.svg" Type="http://schemas.openxmlformats.org/officeDocument/2006/relationships/image"/><Relationship Id="rId13" Target="../media/image17.png" Type="http://schemas.openxmlformats.org/officeDocument/2006/relationships/image"/><Relationship Id="rId14" Target="../media/image18.svg" Type="http://schemas.openxmlformats.org/officeDocument/2006/relationships/image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20.png" Type="http://schemas.openxmlformats.org/officeDocument/2006/relationships/image"/><Relationship Id="rId9" Target="../media/image21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25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png" Type="http://schemas.openxmlformats.org/officeDocument/2006/relationships/image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jpeg" Type="http://schemas.openxmlformats.org/officeDocument/2006/relationships/image"/><Relationship Id="rId3" Target="../media/image30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jpeg" Type="http://schemas.openxmlformats.org/officeDocument/2006/relationships/image"/><Relationship Id="rId3" Target="../media/image30.png" Type="http://schemas.openxmlformats.org/officeDocument/2006/relationships/image"/><Relationship Id="rId4" Target="../media/image31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jpeg" Type="http://schemas.openxmlformats.org/officeDocument/2006/relationships/image"/><Relationship Id="rId6" Target="../media/image5.jpeg" Type="http://schemas.openxmlformats.org/officeDocument/2006/relationships/image"/><Relationship Id="rId7" Target="../media/image6.jpe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9.jpeg" Type="http://schemas.openxmlformats.org/officeDocument/2006/relationships/image"/><Relationship Id="rId5" Target="https://www.youtube.com/watch?v=Dfvyoir_SCY" TargetMode="External" Type="http://schemas.openxmlformats.org/officeDocument/2006/relationships/video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Relationship Id="rId3" Target="https://www.youtube.com/watch?v=GkzFimUJdD8" TargetMode="External" Type="http://schemas.openxmlformats.org/officeDocument/2006/relationships/video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Relationship Id="rId3" Target="https://www.youtube.com/watch?v=8Y5BRMCo-00" TargetMode="External" Type="http://schemas.openxmlformats.org/officeDocument/2006/relationships/video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90239" y="64949"/>
            <a:ext cx="11884484" cy="10066857"/>
            <a:chOff x="0" y="0"/>
            <a:chExt cx="2374900" cy="20116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2540" y="-2540"/>
              <a:ext cx="2377441" cy="2009140"/>
            </a:xfrm>
            <a:custGeom>
              <a:avLst/>
              <a:gdLst/>
              <a:ahLst/>
              <a:cxnLst/>
              <a:rect r="r" b="b" t="t" l="l"/>
              <a:pathLst>
                <a:path h="2009140" w="2377441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09" y="132080"/>
                    <a:pt x="1635759" y="125730"/>
                  </a:cubicBezTo>
                  <a:cubicBezTo>
                    <a:pt x="1631949" y="121920"/>
                    <a:pt x="1629409" y="123190"/>
                    <a:pt x="1625599" y="125730"/>
                  </a:cubicBezTo>
                  <a:lnTo>
                    <a:pt x="1617979" y="133350"/>
                  </a:lnTo>
                  <a:cubicBezTo>
                    <a:pt x="1616709" y="134620"/>
                    <a:pt x="1614169" y="134620"/>
                    <a:pt x="1612899" y="134620"/>
                  </a:cubicBezTo>
                  <a:lnTo>
                    <a:pt x="1605279" y="134620"/>
                  </a:lnTo>
                  <a:cubicBezTo>
                    <a:pt x="1600199" y="134620"/>
                    <a:pt x="1595119" y="133350"/>
                    <a:pt x="1590040" y="132080"/>
                  </a:cubicBezTo>
                  <a:cubicBezTo>
                    <a:pt x="1583690" y="130810"/>
                    <a:pt x="1578609" y="127000"/>
                    <a:pt x="1572259" y="125730"/>
                  </a:cubicBezTo>
                  <a:cubicBezTo>
                    <a:pt x="1562099" y="124460"/>
                    <a:pt x="1559559" y="115570"/>
                    <a:pt x="1555749" y="109220"/>
                  </a:cubicBezTo>
                  <a:cubicBezTo>
                    <a:pt x="1553209" y="105410"/>
                    <a:pt x="1548129" y="100330"/>
                    <a:pt x="1543049" y="101600"/>
                  </a:cubicBezTo>
                  <a:cubicBezTo>
                    <a:pt x="1537969" y="104140"/>
                    <a:pt x="1532889" y="101600"/>
                    <a:pt x="1529079" y="100330"/>
                  </a:cubicBezTo>
                  <a:cubicBezTo>
                    <a:pt x="1527809" y="100330"/>
                    <a:pt x="1525269" y="99060"/>
                    <a:pt x="1523999" y="99060"/>
                  </a:cubicBezTo>
                  <a:cubicBezTo>
                    <a:pt x="1515109" y="96520"/>
                    <a:pt x="1508759" y="101600"/>
                    <a:pt x="1502409" y="107950"/>
                  </a:cubicBezTo>
                  <a:lnTo>
                    <a:pt x="1497329" y="113030"/>
                  </a:lnTo>
                  <a:cubicBezTo>
                    <a:pt x="1496059" y="114300"/>
                    <a:pt x="1496059" y="116840"/>
                    <a:pt x="1494790" y="118110"/>
                  </a:cubicBezTo>
                  <a:cubicBezTo>
                    <a:pt x="1487170" y="124460"/>
                    <a:pt x="1479550" y="121920"/>
                    <a:pt x="1470659" y="118110"/>
                  </a:cubicBezTo>
                  <a:cubicBezTo>
                    <a:pt x="1463040" y="114300"/>
                    <a:pt x="1454149" y="118110"/>
                    <a:pt x="1451609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79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59" y="116840"/>
                    <a:pt x="1202690" y="118110"/>
                  </a:cubicBezTo>
                  <a:cubicBezTo>
                    <a:pt x="1197609" y="119380"/>
                    <a:pt x="1197609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09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blipFill>
              <a:blip r:embed="rId2"/>
              <a:stretch>
                <a:fillRect l="-13340" t="0" r="-13340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1386230" y="4770700"/>
            <a:ext cx="5162942" cy="1323004"/>
          </a:xfrm>
          <a:custGeom>
            <a:avLst/>
            <a:gdLst/>
            <a:ahLst/>
            <a:cxnLst/>
            <a:rect r="r" b="b" t="t" l="l"/>
            <a:pathLst>
              <a:path h="1323004" w="5162942">
                <a:moveTo>
                  <a:pt x="0" y="0"/>
                </a:moveTo>
                <a:lnTo>
                  <a:pt x="5162942" y="0"/>
                </a:lnTo>
                <a:lnTo>
                  <a:pt x="5162942" y="1323004"/>
                </a:lnTo>
                <a:lnTo>
                  <a:pt x="0" y="13230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1068277" y="883900"/>
            <a:ext cx="3495448" cy="3495434"/>
            <a:chOff x="0" y="0"/>
            <a:chExt cx="6350000" cy="634997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25046" t="0" r="-25046" b="0"/>
              </a:stretch>
            </a:blip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4372280" y="1759680"/>
            <a:ext cx="3338711" cy="3338698"/>
            <a:chOff x="0" y="0"/>
            <a:chExt cx="6350000" cy="634997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5046" t="0" r="-25046" b="0"/>
              </a:stretch>
            </a:blip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1016139" y="3957037"/>
            <a:ext cx="5080082" cy="5080062"/>
            <a:chOff x="0" y="0"/>
            <a:chExt cx="6350000" cy="634997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62946" t="-8563" r="0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6096221" y="7071063"/>
            <a:ext cx="1698609" cy="1698609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43186" lIns="43186" bIns="43186" rIns="43186"/>
            <a:lstStyle/>
            <a:p>
              <a:pPr algn="ctr">
                <a:lnSpc>
                  <a:spcPts val="1428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5212448" y="6281930"/>
            <a:ext cx="3466155" cy="2905670"/>
          </a:xfrm>
          <a:custGeom>
            <a:avLst/>
            <a:gdLst/>
            <a:ahLst/>
            <a:cxnLst/>
            <a:rect r="r" b="b" t="t" l="l"/>
            <a:pathLst>
              <a:path h="2905670" w="3466155">
                <a:moveTo>
                  <a:pt x="0" y="0"/>
                </a:moveTo>
                <a:lnTo>
                  <a:pt x="3466155" y="0"/>
                </a:lnTo>
                <a:lnTo>
                  <a:pt x="3466155" y="2905670"/>
                </a:lnTo>
                <a:lnTo>
                  <a:pt x="0" y="290567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0" y="9037098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7248525" y="9043416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7" id="17"/>
          <p:cNvGrpSpPr>
            <a:grpSpLocks noChangeAspect="true"/>
          </p:cNvGrpSpPr>
          <p:nvPr/>
        </p:nvGrpSpPr>
        <p:grpSpPr>
          <a:xfrm rot="0">
            <a:off x="2583917" y="5882163"/>
            <a:ext cx="7360118" cy="4737196"/>
            <a:chOff x="0" y="0"/>
            <a:chExt cx="5513070" cy="354838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-2540" y="-15240"/>
              <a:ext cx="5515610" cy="3563620"/>
            </a:xfrm>
            <a:custGeom>
              <a:avLst/>
              <a:gdLst/>
              <a:ahLst/>
              <a:cxnLst/>
              <a:rect r="r" b="b" t="t" l="l"/>
              <a:pathLst>
                <a:path h="3563620" w="5515610">
                  <a:moveTo>
                    <a:pt x="4991100" y="1559560"/>
                  </a:moveTo>
                  <a:cubicBezTo>
                    <a:pt x="5048250" y="1537970"/>
                    <a:pt x="5124450" y="1548130"/>
                    <a:pt x="5189220" y="1526540"/>
                  </a:cubicBezTo>
                  <a:cubicBezTo>
                    <a:pt x="5326380" y="1479550"/>
                    <a:pt x="5435600" y="1404620"/>
                    <a:pt x="5515610" y="1319530"/>
                  </a:cubicBezTo>
                  <a:cubicBezTo>
                    <a:pt x="5499100" y="1231900"/>
                    <a:pt x="5494020" y="1183640"/>
                    <a:pt x="5505450" y="1109980"/>
                  </a:cubicBezTo>
                  <a:cubicBezTo>
                    <a:pt x="5495290" y="1104900"/>
                    <a:pt x="5473700" y="1118870"/>
                    <a:pt x="5472430" y="1098550"/>
                  </a:cubicBezTo>
                  <a:cubicBezTo>
                    <a:pt x="5469890" y="1040130"/>
                    <a:pt x="5441950" y="1018540"/>
                    <a:pt x="5415280" y="969010"/>
                  </a:cubicBezTo>
                  <a:cubicBezTo>
                    <a:pt x="5210810" y="998220"/>
                    <a:pt x="4838700" y="1158240"/>
                    <a:pt x="4617720" y="1144270"/>
                  </a:cubicBezTo>
                  <a:cubicBezTo>
                    <a:pt x="4753610" y="1047750"/>
                    <a:pt x="4851400" y="939800"/>
                    <a:pt x="4853940" y="797560"/>
                  </a:cubicBezTo>
                  <a:cubicBezTo>
                    <a:pt x="4842510" y="786130"/>
                    <a:pt x="4777740" y="778510"/>
                    <a:pt x="4762500" y="783590"/>
                  </a:cubicBezTo>
                  <a:cubicBezTo>
                    <a:pt x="4710430" y="773430"/>
                    <a:pt x="4657090" y="726440"/>
                    <a:pt x="4634230" y="697230"/>
                  </a:cubicBezTo>
                  <a:cubicBezTo>
                    <a:pt x="4612640" y="711200"/>
                    <a:pt x="4608830" y="695960"/>
                    <a:pt x="4589780" y="706120"/>
                  </a:cubicBezTo>
                  <a:cubicBezTo>
                    <a:pt x="4508500" y="643890"/>
                    <a:pt x="4337050" y="737870"/>
                    <a:pt x="4254500" y="679450"/>
                  </a:cubicBezTo>
                  <a:cubicBezTo>
                    <a:pt x="4292600" y="579120"/>
                    <a:pt x="4215130" y="556260"/>
                    <a:pt x="4163060" y="508000"/>
                  </a:cubicBezTo>
                  <a:cubicBezTo>
                    <a:pt x="4182110" y="429260"/>
                    <a:pt x="4135120" y="387350"/>
                    <a:pt x="4091940" y="313690"/>
                  </a:cubicBezTo>
                  <a:cubicBezTo>
                    <a:pt x="4038600" y="339090"/>
                    <a:pt x="4042410" y="299720"/>
                    <a:pt x="4048760" y="274320"/>
                  </a:cubicBezTo>
                  <a:cubicBezTo>
                    <a:pt x="4009390" y="285750"/>
                    <a:pt x="3985260" y="270510"/>
                    <a:pt x="3963670" y="250190"/>
                  </a:cubicBezTo>
                  <a:cubicBezTo>
                    <a:pt x="3887470" y="279400"/>
                    <a:pt x="3817620" y="280670"/>
                    <a:pt x="3756660" y="287020"/>
                  </a:cubicBezTo>
                  <a:cubicBezTo>
                    <a:pt x="3445510" y="320040"/>
                    <a:pt x="3059430" y="403860"/>
                    <a:pt x="2780030" y="417830"/>
                  </a:cubicBezTo>
                  <a:cubicBezTo>
                    <a:pt x="3036570" y="308610"/>
                    <a:pt x="3333750" y="238760"/>
                    <a:pt x="3522980" y="144780"/>
                  </a:cubicBezTo>
                  <a:cubicBezTo>
                    <a:pt x="3529330" y="91440"/>
                    <a:pt x="3528060" y="67310"/>
                    <a:pt x="3524250" y="17780"/>
                  </a:cubicBezTo>
                  <a:cubicBezTo>
                    <a:pt x="3319780" y="0"/>
                    <a:pt x="3006090" y="97790"/>
                    <a:pt x="2715260" y="189230"/>
                  </a:cubicBezTo>
                  <a:cubicBezTo>
                    <a:pt x="2040890" y="401320"/>
                    <a:pt x="1228090" y="642620"/>
                    <a:pt x="845820" y="1018540"/>
                  </a:cubicBezTo>
                  <a:cubicBezTo>
                    <a:pt x="855980" y="1074420"/>
                    <a:pt x="839470" y="1146810"/>
                    <a:pt x="881380" y="1195070"/>
                  </a:cubicBezTo>
                  <a:cubicBezTo>
                    <a:pt x="741680" y="1271270"/>
                    <a:pt x="581660" y="1339850"/>
                    <a:pt x="445770" y="1418590"/>
                  </a:cubicBezTo>
                  <a:cubicBezTo>
                    <a:pt x="450850" y="1484630"/>
                    <a:pt x="485140" y="1553210"/>
                    <a:pt x="499110" y="1564640"/>
                  </a:cubicBezTo>
                  <a:cubicBezTo>
                    <a:pt x="454660" y="1588770"/>
                    <a:pt x="523240" y="1570990"/>
                    <a:pt x="520700" y="1596390"/>
                  </a:cubicBezTo>
                  <a:cubicBezTo>
                    <a:pt x="501650" y="1605280"/>
                    <a:pt x="514350" y="1626870"/>
                    <a:pt x="486410" y="1633220"/>
                  </a:cubicBezTo>
                  <a:cubicBezTo>
                    <a:pt x="383540" y="1616710"/>
                    <a:pt x="269240" y="1696720"/>
                    <a:pt x="163830" y="1720850"/>
                  </a:cubicBezTo>
                  <a:cubicBezTo>
                    <a:pt x="160020" y="1737360"/>
                    <a:pt x="198120" y="1734820"/>
                    <a:pt x="173990" y="1748790"/>
                  </a:cubicBezTo>
                  <a:cubicBezTo>
                    <a:pt x="104140" y="1765300"/>
                    <a:pt x="96520" y="1802130"/>
                    <a:pt x="26670" y="1818640"/>
                  </a:cubicBezTo>
                  <a:cubicBezTo>
                    <a:pt x="24130" y="1833880"/>
                    <a:pt x="21590" y="1849120"/>
                    <a:pt x="25400" y="1866900"/>
                  </a:cubicBezTo>
                  <a:cubicBezTo>
                    <a:pt x="35560" y="1879600"/>
                    <a:pt x="96520" y="1864360"/>
                    <a:pt x="80010" y="1885950"/>
                  </a:cubicBezTo>
                  <a:cubicBezTo>
                    <a:pt x="43180" y="1898650"/>
                    <a:pt x="0" y="1894840"/>
                    <a:pt x="1270" y="1930400"/>
                  </a:cubicBezTo>
                  <a:cubicBezTo>
                    <a:pt x="21590" y="1953260"/>
                    <a:pt x="63500" y="1938020"/>
                    <a:pt x="74930" y="1974850"/>
                  </a:cubicBezTo>
                  <a:cubicBezTo>
                    <a:pt x="66040" y="1992630"/>
                    <a:pt x="38100" y="2002790"/>
                    <a:pt x="45720" y="2025650"/>
                  </a:cubicBezTo>
                  <a:cubicBezTo>
                    <a:pt x="105410" y="2024380"/>
                    <a:pt x="158750" y="2035810"/>
                    <a:pt x="220980" y="2032000"/>
                  </a:cubicBezTo>
                  <a:cubicBezTo>
                    <a:pt x="201930" y="2042160"/>
                    <a:pt x="236220" y="2065020"/>
                    <a:pt x="287020" y="2054860"/>
                  </a:cubicBezTo>
                  <a:cubicBezTo>
                    <a:pt x="284480" y="2072640"/>
                    <a:pt x="240030" y="2075180"/>
                    <a:pt x="243840" y="2094230"/>
                  </a:cubicBezTo>
                  <a:cubicBezTo>
                    <a:pt x="317500" y="2080260"/>
                    <a:pt x="337820" y="2052320"/>
                    <a:pt x="406400" y="2042160"/>
                  </a:cubicBezTo>
                  <a:cubicBezTo>
                    <a:pt x="360680" y="2078990"/>
                    <a:pt x="302260" y="2136140"/>
                    <a:pt x="245110" y="2148840"/>
                  </a:cubicBezTo>
                  <a:cubicBezTo>
                    <a:pt x="228600" y="2171700"/>
                    <a:pt x="234950" y="2202180"/>
                    <a:pt x="226060" y="2226310"/>
                  </a:cubicBezTo>
                  <a:cubicBezTo>
                    <a:pt x="210820" y="2221230"/>
                    <a:pt x="212090" y="2301240"/>
                    <a:pt x="251460" y="2320290"/>
                  </a:cubicBezTo>
                  <a:cubicBezTo>
                    <a:pt x="300990" y="2307590"/>
                    <a:pt x="412750" y="2313940"/>
                    <a:pt x="485140" y="2329180"/>
                  </a:cubicBezTo>
                  <a:cubicBezTo>
                    <a:pt x="480060" y="2343150"/>
                    <a:pt x="463550" y="2353310"/>
                    <a:pt x="472440" y="2373630"/>
                  </a:cubicBezTo>
                  <a:cubicBezTo>
                    <a:pt x="496570" y="2382520"/>
                    <a:pt x="554990" y="2331720"/>
                    <a:pt x="579120" y="2350770"/>
                  </a:cubicBezTo>
                  <a:cubicBezTo>
                    <a:pt x="614680" y="2363470"/>
                    <a:pt x="551180" y="2376170"/>
                    <a:pt x="568960" y="2401570"/>
                  </a:cubicBezTo>
                  <a:cubicBezTo>
                    <a:pt x="805180" y="2283460"/>
                    <a:pt x="994410" y="2261870"/>
                    <a:pt x="1234440" y="2204720"/>
                  </a:cubicBezTo>
                  <a:cubicBezTo>
                    <a:pt x="966470" y="2321560"/>
                    <a:pt x="604520" y="2636520"/>
                    <a:pt x="598170" y="2739390"/>
                  </a:cubicBezTo>
                  <a:cubicBezTo>
                    <a:pt x="631190" y="2739390"/>
                    <a:pt x="659130" y="2747010"/>
                    <a:pt x="689610" y="2753360"/>
                  </a:cubicBezTo>
                  <a:cubicBezTo>
                    <a:pt x="679450" y="2780030"/>
                    <a:pt x="664210" y="2805430"/>
                    <a:pt x="661670" y="2834640"/>
                  </a:cubicBezTo>
                  <a:cubicBezTo>
                    <a:pt x="678180" y="2805430"/>
                    <a:pt x="736600" y="2791460"/>
                    <a:pt x="741680" y="2844800"/>
                  </a:cubicBezTo>
                  <a:cubicBezTo>
                    <a:pt x="701040" y="2848610"/>
                    <a:pt x="701040" y="2861310"/>
                    <a:pt x="701040" y="2891790"/>
                  </a:cubicBezTo>
                  <a:cubicBezTo>
                    <a:pt x="742950" y="2896870"/>
                    <a:pt x="807720" y="2860040"/>
                    <a:pt x="828040" y="2899410"/>
                  </a:cubicBezTo>
                  <a:cubicBezTo>
                    <a:pt x="801370" y="2915920"/>
                    <a:pt x="791210" y="2900680"/>
                    <a:pt x="765810" y="2914650"/>
                  </a:cubicBezTo>
                  <a:cubicBezTo>
                    <a:pt x="767080" y="2940050"/>
                    <a:pt x="792480" y="2921000"/>
                    <a:pt x="801370" y="2933700"/>
                  </a:cubicBezTo>
                  <a:cubicBezTo>
                    <a:pt x="727710" y="2964180"/>
                    <a:pt x="731520" y="2975610"/>
                    <a:pt x="707390" y="3016250"/>
                  </a:cubicBezTo>
                  <a:cubicBezTo>
                    <a:pt x="687070" y="2983230"/>
                    <a:pt x="633730" y="3195320"/>
                    <a:pt x="676910" y="3192780"/>
                  </a:cubicBezTo>
                  <a:cubicBezTo>
                    <a:pt x="641350" y="3229610"/>
                    <a:pt x="709930" y="3208020"/>
                    <a:pt x="726440" y="3221990"/>
                  </a:cubicBezTo>
                  <a:cubicBezTo>
                    <a:pt x="711200" y="3248660"/>
                    <a:pt x="745490" y="3256280"/>
                    <a:pt x="749300" y="3284220"/>
                  </a:cubicBezTo>
                  <a:cubicBezTo>
                    <a:pt x="768350" y="3289300"/>
                    <a:pt x="805180" y="3262630"/>
                    <a:pt x="803910" y="3303270"/>
                  </a:cubicBezTo>
                  <a:cubicBezTo>
                    <a:pt x="767080" y="3307080"/>
                    <a:pt x="778510" y="3296920"/>
                    <a:pt x="753110" y="3322320"/>
                  </a:cubicBezTo>
                  <a:cubicBezTo>
                    <a:pt x="744220" y="3313430"/>
                    <a:pt x="725170" y="3304540"/>
                    <a:pt x="706120" y="3323590"/>
                  </a:cubicBezTo>
                  <a:cubicBezTo>
                    <a:pt x="720090" y="3350260"/>
                    <a:pt x="715010" y="3370580"/>
                    <a:pt x="712470" y="3392170"/>
                  </a:cubicBezTo>
                  <a:cubicBezTo>
                    <a:pt x="779780" y="3380740"/>
                    <a:pt x="732790" y="3403600"/>
                    <a:pt x="795020" y="3408680"/>
                  </a:cubicBezTo>
                  <a:cubicBezTo>
                    <a:pt x="814070" y="3431540"/>
                    <a:pt x="786130" y="3437890"/>
                    <a:pt x="782320" y="3453130"/>
                  </a:cubicBezTo>
                  <a:cubicBezTo>
                    <a:pt x="904240" y="3456940"/>
                    <a:pt x="967740" y="3507740"/>
                    <a:pt x="1071880" y="3531870"/>
                  </a:cubicBezTo>
                  <a:cubicBezTo>
                    <a:pt x="1071880" y="3554730"/>
                    <a:pt x="1090930" y="3545840"/>
                    <a:pt x="1093470" y="3563620"/>
                  </a:cubicBezTo>
                  <a:cubicBezTo>
                    <a:pt x="1291590" y="3540760"/>
                    <a:pt x="1422400" y="3562350"/>
                    <a:pt x="1651000" y="3492500"/>
                  </a:cubicBezTo>
                  <a:cubicBezTo>
                    <a:pt x="1623060" y="3467100"/>
                    <a:pt x="1544320" y="3487420"/>
                    <a:pt x="1529080" y="3474720"/>
                  </a:cubicBezTo>
                  <a:cubicBezTo>
                    <a:pt x="1684020" y="3409950"/>
                    <a:pt x="1873250" y="3387090"/>
                    <a:pt x="2058670" y="3350260"/>
                  </a:cubicBezTo>
                  <a:cubicBezTo>
                    <a:pt x="2236470" y="3315970"/>
                    <a:pt x="2411730" y="3327400"/>
                    <a:pt x="2586990" y="3249930"/>
                  </a:cubicBezTo>
                  <a:cubicBezTo>
                    <a:pt x="2628900" y="3266440"/>
                    <a:pt x="2661920" y="3234690"/>
                    <a:pt x="2701290" y="3223260"/>
                  </a:cubicBezTo>
                  <a:cubicBezTo>
                    <a:pt x="2907030" y="3161030"/>
                    <a:pt x="3168650" y="3111500"/>
                    <a:pt x="3371850" y="3094990"/>
                  </a:cubicBezTo>
                  <a:cubicBezTo>
                    <a:pt x="3407410" y="3092450"/>
                    <a:pt x="3448050" y="3072130"/>
                    <a:pt x="3464560" y="3060700"/>
                  </a:cubicBezTo>
                  <a:cubicBezTo>
                    <a:pt x="3530600" y="3070860"/>
                    <a:pt x="3644900" y="3027680"/>
                    <a:pt x="3704590" y="3011170"/>
                  </a:cubicBezTo>
                  <a:cubicBezTo>
                    <a:pt x="3702050" y="2999740"/>
                    <a:pt x="3691890" y="2987040"/>
                    <a:pt x="3703320" y="2980690"/>
                  </a:cubicBezTo>
                  <a:cubicBezTo>
                    <a:pt x="3785870" y="2961640"/>
                    <a:pt x="3902710" y="2941320"/>
                    <a:pt x="3978910" y="2895600"/>
                  </a:cubicBezTo>
                  <a:cubicBezTo>
                    <a:pt x="3968750" y="2890520"/>
                    <a:pt x="3947160" y="2904490"/>
                    <a:pt x="3945890" y="2884170"/>
                  </a:cubicBezTo>
                  <a:cubicBezTo>
                    <a:pt x="4018280" y="2866390"/>
                    <a:pt x="4107180" y="2858770"/>
                    <a:pt x="4175760" y="2830830"/>
                  </a:cubicBezTo>
                  <a:cubicBezTo>
                    <a:pt x="4161790" y="2828290"/>
                    <a:pt x="4146550" y="2828290"/>
                    <a:pt x="4133850" y="2821940"/>
                  </a:cubicBezTo>
                  <a:cubicBezTo>
                    <a:pt x="4218940" y="2757170"/>
                    <a:pt x="4254500" y="2725420"/>
                    <a:pt x="4371340" y="2711450"/>
                  </a:cubicBezTo>
                  <a:cubicBezTo>
                    <a:pt x="4362450" y="2673350"/>
                    <a:pt x="4389120" y="2649221"/>
                    <a:pt x="4448810" y="2635250"/>
                  </a:cubicBezTo>
                  <a:cubicBezTo>
                    <a:pt x="4465320" y="2612390"/>
                    <a:pt x="4414520" y="2621280"/>
                    <a:pt x="4433570" y="2593340"/>
                  </a:cubicBezTo>
                  <a:cubicBezTo>
                    <a:pt x="4645660" y="2565400"/>
                    <a:pt x="4704080" y="2374900"/>
                    <a:pt x="4801870" y="2268220"/>
                  </a:cubicBezTo>
                  <a:cubicBezTo>
                    <a:pt x="4805680" y="2264410"/>
                    <a:pt x="4822190" y="2254250"/>
                    <a:pt x="4824730" y="2251710"/>
                  </a:cubicBezTo>
                  <a:cubicBezTo>
                    <a:pt x="4959350" y="2170430"/>
                    <a:pt x="5125720" y="2159000"/>
                    <a:pt x="5228590" y="2047240"/>
                  </a:cubicBezTo>
                  <a:cubicBezTo>
                    <a:pt x="5267960" y="1962150"/>
                    <a:pt x="5372100" y="1854200"/>
                    <a:pt x="5256530" y="1784350"/>
                  </a:cubicBezTo>
                  <a:cubicBezTo>
                    <a:pt x="5269230" y="1766570"/>
                    <a:pt x="5262880" y="1742440"/>
                    <a:pt x="5250180" y="1715770"/>
                  </a:cubicBezTo>
                  <a:cubicBezTo>
                    <a:pt x="5198110" y="1729740"/>
                    <a:pt x="4958080" y="1682750"/>
                    <a:pt x="4904740" y="1661160"/>
                  </a:cubicBezTo>
                  <a:cubicBezTo>
                    <a:pt x="4916170" y="1634490"/>
                    <a:pt x="4892040" y="1607820"/>
                    <a:pt x="4898390" y="1592580"/>
                  </a:cubicBezTo>
                  <a:cubicBezTo>
                    <a:pt x="4947920" y="1590040"/>
                    <a:pt x="4961890" y="1570990"/>
                    <a:pt x="4991100" y="1559560"/>
                  </a:cubicBezTo>
                  <a:close/>
                </a:path>
              </a:pathLst>
            </a:custGeom>
            <a:solidFill>
              <a:srgbClr val="1B512D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14372280" y="9037098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2074724" y="9336898"/>
            <a:ext cx="794908" cy="794908"/>
          </a:xfrm>
          <a:custGeom>
            <a:avLst/>
            <a:gdLst/>
            <a:ahLst/>
            <a:cxnLst/>
            <a:rect r="r" b="b" t="t" l="l"/>
            <a:pathLst>
              <a:path h="794908" w="794908">
                <a:moveTo>
                  <a:pt x="0" y="0"/>
                </a:moveTo>
                <a:lnTo>
                  <a:pt x="794907" y="0"/>
                </a:lnTo>
                <a:lnTo>
                  <a:pt x="794907" y="794908"/>
                </a:lnTo>
                <a:lnTo>
                  <a:pt x="0" y="7949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3011684" y="9464725"/>
            <a:ext cx="5009254" cy="4596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12"/>
              </a:lnSpc>
            </a:pPr>
            <a:r>
              <a:rPr lang="en-US" sz="2723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www.missionministry.ie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-390603" y="-1558951"/>
            <a:ext cx="19069206" cy="2492401"/>
            <a:chOff x="0" y="0"/>
            <a:chExt cx="5022342" cy="656435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022342" cy="656435"/>
            </a:xfrm>
            <a:custGeom>
              <a:avLst/>
              <a:gdLst/>
              <a:ahLst/>
              <a:cxnLst/>
              <a:rect r="r" b="b" t="t" l="l"/>
              <a:pathLst>
                <a:path h="656435" w="5022342">
                  <a:moveTo>
                    <a:pt x="0" y="0"/>
                  </a:moveTo>
                  <a:lnTo>
                    <a:pt x="5022342" y="0"/>
                  </a:lnTo>
                  <a:lnTo>
                    <a:pt x="5022342" y="656435"/>
                  </a:lnTo>
                  <a:lnTo>
                    <a:pt x="0" y="656435"/>
                  </a:lnTo>
                  <a:close/>
                </a:path>
              </a:pathLst>
            </a:custGeom>
            <a:solidFill>
              <a:srgbClr val="648428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47625"/>
              <a:ext cx="5022342" cy="7040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203908" y="4879893"/>
            <a:ext cx="3339544" cy="100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72"/>
              </a:lnSpc>
            </a:pPr>
            <a:r>
              <a:rPr lang="en-US" sz="5908">
                <a:solidFill>
                  <a:srgbClr val="FFFFFF"/>
                </a:solidFill>
                <a:latin typeface="Mistrully"/>
                <a:ea typeface="Mistrully"/>
                <a:cs typeface="Mistrully"/>
                <a:sym typeface="Mistrully"/>
              </a:rPr>
              <a:t>ARISE!</a:t>
            </a:r>
          </a:p>
        </p:txBody>
      </p:sp>
      <p:grpSp>
        <p:nvGrpSpPr>
          <p:cNvPr name="Group 26" id="26"/>
          <p:cNvGrpSpPr>
            <a:grpSpLocks noChangeAspect="true"/>
          </p:cNvGrpSpPr>
          <p:nvPr/>
        </p:nvGrpSpPr>
        <p:grpSpPr>
          <a:xfrm rot="0">
            <a:off x="2762978" y="6082046"/>
            <a:ext cx="6739006" cy="4337430"/>
            <a:chOff x="0" y="0"/>
            <a:chExt cx="5513070" cy="354838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-2540" y="-15240"/>
              <a:ext cx="5515610" cy="3563620"/>
            </a:xfrm>
            <a:custGeom>
              <a:avLst/>
              <a:gdLst/>
              <a:ahLst/>
              <a:cxnLst/>
              <a:rect r="r" b="b" t="t" l="l"/>
              <a:pathLst>
                <a:path h="3563620" w="5515610">
                  <a:moveTo>
                    <a:pt x="4991100" y="1559560"/>
                  </a:moveTo>
                  <a:cubicBezTo>
                    <a:pt x="5048250" y="1537970"/>
                    <a:pt x="5124450" y="1548130"/>
                    <a:pt x="5189220" y="1526540"/>
                  </a:cubicBezTo>
                  <a:cubicBezTo>
                    <a:pt x="5326380" y="1479550"/>
                    <a:pt x="5435600" y="1404620"/>
                    <a:pt x="5515610" y="1319530"/>
                  </a:cubicBezTo>
                  <a:cubicBezTo>
                    <a:pt x="5499100" y="1231900"/>
                    <a:pt x="5494020" y="1183640"/>
                    <a:pt x="5505450" y="1109980"/>
                  </a:cubicBezTo>
                  <a:cubicBezTo>
                    <a:pt x="5495290" y="1104900"/>
                    <a:pt x="5473700" y="1118870"/>
                    <a:pt x="5472430" y="1098550"/>
                  </a:cubicBezTo>
                  <a:cubicBezTo>
                    <a:pt x="5469890" y="1040130"/>
                    <a:pt x="5441950" y="1018540"/>
                    <a:pt x="5415280" y="969010"/>
                  </a:cubicBezTo>
                  <a:cubicBezTo>
                    <a:pt x="5210810" y="998220"/>
                    <a:pt x="4838700" y="1158240"/>
                    <a:pt x="4617720" y="1144270"/>
                  </a:cubicBezTo>
                  <a:cubicBezTo>
                    <a:pt x="4753610" y="1047750"/>
                    <a:pt x="4851400" y="939800"/>
                    <a:pt x="4853940" y="797560"/>
                  </a:cubicBezTo>
                  <a:cubicBezTo>
                    <a:pt x="4842510" y="786130"/>
                    <a:pt x="4777740" y="778510"/>
                    <a:pt x="4762500" y="783590"/>
                  </a:cubicBezTo>
                  <a:cubicBezTo>
                    <a:pt x="4710430" y="773430"/>
                    <a:pt x="4657090" y="726440"/>
                    <a:pt x="4634230" y="697230"/>
                  </a:cubicBezTo>
                  <a:cubicBezTo>
                    <a:pt x="4612640" y="711200"/>
                    <a:pt x="4608830" y="695960"/>
                    <a:pt x="4589780" y="706120"/>
                  </a:cubicBezTo>
                  <a:cubicBezTo>
                    <a:pt x="4508500" y="643890"/>
                    <a:pt x="4337050" y="737870"/>
                    <a:pt x="4254500" y="679450"/>
                  </a:cubicBezTo>
                  <a:cubicBezTo>
                    <a:pt x="4292600" y="579120"/>
                    <a:pt x="4215130" y="556260"/>
                    <a:pt x="4163060" y="508000"/>
                  </a:cubicBezTo>
                  <a:cubicBezTo>
                    <a:pt x="4182110" y="429260"/>
                    <a:pt x="4135120" y="387350"/>
                    <a:pt x="4091940" y="313690"/>
                  </a:cubicBezTo>
                  <a:cubicBezTo>
                    <a:pt x="4038600" y="339090"/>
                    <a:pt x="4042410" y="299720"/>
                    <a:pt x="4048760" y="274320"/>
                  </a:cubicBezTo>
                  <a:cubicBezTo>
                    <a:pt x="4009390" y="285750"/>
                    <a:pt x="3985260" y="270510"/>
                    <a:pt x="3963670" y="250190"/>
                  </a:cubicBezTo>
                  <a:cubicBezTo>
                    <a:pt x="3887470" y="279400"/>
                    <a:pt x="3817620" y="280670"/>
                    <a:pt x="3756660" y="287020"/>
                  </a:cubicBezTo>
                  <a:cubicBezTo>
                    <a:pt x="3445510" y="320040"/>
                    <a:pt x="3059430" y="403860"/>
                    <a:pt x="2780030" y="417830"/>
                  </a:cubicBezTo>
                  <a:cubicBezTo>
                    <a:pt x="3036570" y="308610"/>
                    <a:pt x="3333750" y="238760"/>
                    <a:pt x="3522980" y="144780"/>
                  </a:cubicBezTo>
                  <a:cubicBezTo>
                    <a:pt x="3529330" y="91440"/>
                    <a:pt x="3528060" y="67310"/>
                    <a:pt x="3524250" y="17780"/>
                  </a:cubicBezTo>
                  <a:cubicBezTo>
                    <a:pt x="3319780" y="0"/>
                    <a:pt x="3006090" y="97790"/>
                    <a:pt x="2715260" y="189230"/>
                  </a:cubicBezTo>
                  <a:cubicBezTo>
                    <a:pt x="2040890" y="401320"/>
                    <a:pt x="1228090" y="642620"/>
                    <a:pt x="845820" y="1018540"/>
                  </a:cubicBezTo>
                  <a:cubicBezTo>
                    <a:pt x="855980" y="1074420"/>
                    <a:pt x="839470" y="1146810"/>
                    <a:pt x="881380" y="1195070"/>
                  </a:cubicBezTo>
                  <a:cubicBezTo>
                    <a:pt x="741680" y="1271270"/>
                    <a:pt x="581660" y="1339850"/>
                    <a:pt x="445770" y="1418590"/>
                  </a:cubicBezTo>
                  <a:cubicBezTo>
                    <a:pt x="450850" y="1484630"/>
                    <a:pt x="485140" y="1553210"/>
                    <a:pt x="499110" y="1564640"/>
                  </a:cubicBezTo>
                  <a:cubicBezTo>
                    <a:pt x="454660" y="1588770"/>
                    <a:pt x="523240" y="1570990"/>
                    <a:pt x="520700" y="1596390"/>
                  </a:cubicBezTo>
                  <a:cubicBezTo>
                    <a:pt x="501650" y="1605280"/>
                    <a:pt x="514350" y="1626870"/>
                    <a:pt x="486410" y="1633220"/>
                  </a:cubicBezTo>
                  <a:cubicBezTo>
                    <a:pt x="383540" y="1616710"/>
                    <a:pt x="269240" y="1696720"/>
                    <a:pt x="163830" y="1720850"/>
                  </a:cubicBezTo>
                  <a:cubicBezTo>
                    <a:pt x="160020" y="1737360"/>
                    <a:pt x="198120" y="1734820"/>
                    <a:pt x="173990" y="1748790"/>
                  </a:cubicBezTo>
                  <a:cubicBezTo>
                    <a:pt x="104140" y="1765300"/>
                    <a:pt x="96520" y="1802130"/>
                    <a:pt x="26670" y="1818640"/>
                  </a:cubicBezTo>
                  <a:cubicBezTo>
                    <a:pt x="24130" y="1833880"/>
                    <a:pt x="21590" y="1849120"/>
                    <a:pt x="25400" y="1866900"/>
                  </a:cubicBezTo>
                  <a:cubicBezTo>
                    <a:pt x="35560" y="1879600"/>
                    <a:pt x="96520" y="1864360"/>
                    <a:pt x="80010" y="1885950"/>
                  </a:cubicBezTo>
                  <a:cubicBezTo>
                    <a:pt x="43180" y="1898650"/>
                    <a:pt x="0" y="1894840"/>
                    <a:pt x="1270" y="1930400"/>
                  </a:cubicBezTo>
                  <a:cubicBezTo>
                    <a:pt x="21590" y="1953260"/>
                    <a:pt x="63500" y="1938020"/>
                    <a:pt x="74930" y="1974850"/>
                  </a:cubicBezTo>
                  <a:cubicBezTo>
                    <a:pt x="66040" y="1992630"/>
                    <a:pt x="38100" y="2002790"/>
                    <a:pt x="45720" y="2025650"/>
                  </a:cubicBezTo>
                  <a:cubicBezTo>
                    <a:pt x="105410" y="2024380"/>
                    <a:pt x="158750" y="2035810"/>
                    <a:pt x="220980" y="2032000"/>
                  </a:cubicBezTo>
                  <a:cubicBezTo>
                    <a:pt x="201930" y="2042160"/>
                    <a:pt x="236220" y="2065020"/>
                    <a:pt x="287020" y="2054860"/>
                  </a:cubicBezTo>
                  <a:cubicBezTo>
                    <a:pt x="284480" y="2072640"/>
                    <a:pt x="240030" y="2075180"/>
                    <a:pt x="243840" y="2094230"/>
                  </a:cubicBezTo>
                  <a:cubicBezTo>
                    <a:pt x="317500" y="2080260"/>
                    <a:pt x="337820" y="2052320"/>
                    <a:pt x="406400" y="2042160"/>
                  </a:cubicBezTo>
                  <a:cubicBezTo>
                    <a:pt x="360680" y="2078990"/>
                    <a:pt x="302260" y="2136140"/>
                    <a:pt x="245110" y="2148840"/>
                  </a:cubicBezTo>
                  <a:cubicBezTo>
                    <a:pt x="228600" y="2171700"/>
                    <a:pt x="234950" y="2202180"/>
                    <a:pt x="226060" y="2226310"/>
                  </a:cubicBezTo>
                  <a:cubicBezTo>
                    <a:pt x="210820" y="2221230"/>
                    <a:pt x="212090" y="2301240"/>
                    <a:pt x="251460" y="2320290"/>
                  </a:cubicBezTo>
                  <a:cubicBezTo>
                    <a:pt x="300990" y="2307590"/>
                    <a:pt x="412750" y="2313940"/>
                    <a:pt x="485140" y="2329180"/>
                  </a:cubicBezTo>
                  <a:cubicBezTo>
                    <a:pt x="480060" y="2343150"/>
                    <a:pt x="463550" y="2353310"/>
                    <a:pt x="472440" y="2373630"/>
                  </a:cubicBezTo>
                  <a:cubicBezTo>
                    <a:pt x="496570" y="2382520"/>
                    <a:pt x="554990" y="2331720"/>
                    <a:pt x="579120" y="2350770"/>
                  </a:cubicBezTo>
                  <a:cubicBezTo>
                    <a:pt x="614680" y="2363470"/>
                    <a:pt x="551180" y="2376170"/>
                    <a:pt x="568960" y="2401570"/>
                  </a:cubicBezTo>
                  <a:cubicBezTo>
                    <a:pt x="805180" y="2283460"/>
                    <a:pt x="994410" y="2261870"/>
                    <a:pt x="1234440" y="2204720"/>
                  </a:cubicBezTo>
                  <a:cubicBezTo>
                    <a:pt x="966470" y="2321560"/>
                    <a:pt x="604520" y="2636520"/>
                    <a:pt x="598170" y="2739390"/>
                  </a:cubicBezTo>
                  <a:cubicBezTo>
                    <a:pt x="631190" y="2739390"/>
                    <a:pt x="659130" y="2747010"/>
                    <a:pt x="689610" y="2753360"/>
                  </a:cubicBezTo>
                  <a:cubicBezTo>
                    <a:pt x="679450" y="2780030"/>
                    <a:pt x="664210" y="2805430"/>
                    <a:pt x="661670" y="2834640"/>
                  </a:cubicBezTo>
                  <a:cubicBezTo>
                    <a:pt x="678180" y="2805430"/>
                    <a:pt x="736600" y="2791460"/>
                    <a:pt x="741680" y="2844800"/>
                  </a:cubicBezTo>
                  <a:cubicBezTo>
                    <a:pt x="701040" y="2848610"/>
                    <a:pt x="701040" y="2861310"/>
                    <a:pt x="701040" y="2891790"/>
                  </a:cubicBezTo>
                  <a:cubicBezTo>
                    <a:pt x="742950" y="2896870"/>
                    <a:pt x="807720" y="2860040"/>
                    <a:pt x="828040" y="2899410"/>
                  </a:cubicBezTo>
                  <a:cubicBezTo>
                    <a:pt x="801370" y="2915920"/>
                    <a:pt x="791210" y="2900680"/>
                    <a:pt x="765810" y="2914650"/>
                  </a:cubicBezTo>
                  <a:cubicBezTo>
                    <a:pt x="767080" y="2940050"/>
                    <a:pt x="792480" y="2921000"/>
                    <a:pt x="801370" y="2933700"/>
                  </a:cubicBezTo>
                  <a:cubicBezTo>
                    <a:pt x="727710" y="2964180"/>
                    <a:pt x="731520" y="2975610"/>
                    <a:pt x="707390" y="3016250"/>
                  </a:cubicBezTo>
                  <a:cubicBezTo>
                    <a:pt x="687070" y="2983230"/>
                    <a:pt x="633730" y="3195320"/>
                    <a:pt x="676910" y="3192780"/>
                  </a:cubicBezTo>
                  <a:cubicBezTo>
                    <a:pt x="641350" y="3229610"/>
                    <a:pt x="709930" y="3208020"/>
                    <a:pt x="726440" y="3221990"/>
                  </a:cubicBezTo>
                  <a:cubicBezTo>
                    <a:pt x="711200" y="3248660"/>
                    <a:pt x="745490" y="3256280"/>
                    <a:pt x="749300" y="3284220"/>
                  </a:cubicBezTo>
                  <a:cubicBezTo>
                    <a:pt x="768350" y="3289300"/>
                    <a:pt x="805180" y="3262630"/>
                    <a:pt x="803910" y="3303270"/>
                  </a:cubicBezTo>
                  <a:cubicBezTo>
                    <a:pt x="767080" y="3307080"/>
                    <a:pt x="778510" y="3296920"/>
                    <a:pt x="753110" y="3322320"/>
                  </a:cubicBezTo>
                  <a:cubicBezTo>
                    <a:pt x="744220" y="3313430"/>
                    <a:pt x="725170" y="3304540"/>
                    <a:pt x="706120" y="3323590"/>
                  </a:cubicBezTo>
                  <a:cubicBezTo>
                    <a:pt x="720090" y="3350260"/>
                    <a:pt x="715010" y="3370580"/>
                    <a:pt x="712470" y="3392170"/>
                  </a:cubicBezTo>
                  <a:cubicBezTo>
                    <a:pt x="779780" y="3380740"/>
                    <a:pt x="732790" y="3403600"/>
                    <a:pt x="795020" y="3408680"/>
                  </a:cubicBezTo>
                  <a:cubicBezTo>
                    <a:pt x="814070" y="3431540"/>
                    <a:pt x="786130" y="3437890"/>
                    <a:pt x="782320" y="3453130"/>
                  </a:cubicBezTo>
                  <a:cubicBezTo>
                    <a:pt x="904240" y="3456940"/>
                    <a:pt x="967740" y="3507740"/>
                    <a:pt x="1071880" y="3531870"/>
                  </a:cubicBezTo>
                  <a:cubicBezTo>
                    <a:pt x="1071880" y="3554730"/>
                    <a:pt x="1090930" y="3545840"/>
                    <a:pt x="1093470" y="3563620"/>
                  </a:cubicBezTo>
                  <a:cubicBezTo>
                    <a:pt x="1291590" y="3540760"/>
                    <a:pt x="1422400" y="3562350"/>
                    <a:pt x="1651000" y="3492500"/>
                  </a:cubicBezTo>
                  <a:cubicBezTo>
                    <a:pt x="1623060" y="3467100"/>
                    <a:pt x="1544320" y="3487420"/>
                    <a:pt x="1529080" y="3474720"/>
                  </a:cubicBezTo>
                  <a:cubicBezTo>
                    <a:pt x="1684020" y="3409950"/>
                    <a:pt x="1873250" y="3387090"/>
                    <a:pt x="2058670" y="3350260"/>
                  </a:cubicBezTo>
                  <a:cubicBezTo>
                    <a:pt x="2236470" y="3315970"/>
                    <a:pt x="2411730" y="3327400"/>
                    <a:pt x="2586990" y="3249930"/>
                  </a:cubicBezTo>
                  <a:cubicBezTo>
                    <a:pt x="2628900" y="3266440"/>
                    <a:pt x="2661920" y="3234690"/>
                    <a:pt x="2701290" y="3223260"/>
                  </a:cubicBezTo>
                  <a:cubicBezTo>
                    <a:pt x="2907030" y="3161030"/>
                    <a:pt x="3168650" y="3111500"/>
                    <a:pt x="3371850" y="3094990"/>
                  </a:cubicBezTo>
                  <a:cubicBezTo>
                    <a:pt x="3407410" y="3092450"/>
                    <a:pt x="3448050" y="3072130"/>
                    <a:pt x="3464560" y="3060700"/>
                  </a:cubicBezTo>
                  <a:cubicBezTo>
                    <a:pt x="3530600" y="3070860"/>
                    <a:pt x="3644900" y="3027680"/>
                    <a:pt x="3704590" y="3011170"/>
                  </a:cubicBezTo>
                  <a:cubicBezTo>
                    <a:pt x="3702050" y="2999740"/>
                    <a:pt x="3691890" y="2987040"/>
                    <a:pt x="3703320" y="2980690"/>
                  </a:cubicBezTo>
                  <a:cubicBezTo>
                    <a:pt x="3785870" y="2961640"/>
                    <a:pt x="3902710" y="2941320"/>
                    <a:pt x="3978910" y="2895600"/>
                  </a:cubicBezTo>
                  <a:cubicBezTo>
                    <a:pt x="3968750" y="2890520"/>
                    <a:pt x="3947160" y="2904490"/>
                    <a:pt x="3945890" y="2884170"/>
                  </a:cubicBezTo>
                  <a:cubicBezTo>
                    <a:pt x="4018280" y="2866390"/>
                    <a:pt x="4107180" y="2858770"/>
                    <a:pt x="4175760" y="2830830"/>
                  </a:cubicBezTo>
                  <a:cubicBezTo>
                    <a:pt x="4161790" y="2828290"/>
                    <a:pt x="4146550" y="2828290"/>
                    <a:pt x="4133850" y="2821940"/>
                  </a:cubicBezTo>
                  <a:cubicBezTo>
                    <a:pt x="4218940" y="2757170"/>
                    <a:pt x="4254500" y="2725420"/>
                    <a:pt x="4371340" y="2711450"/>
                  </a:cubicBezTo>
                  <a:cubicBezTo>
                    <a:pt x="4362450" y="2673350"/>
                    <a:pt x="4389120" y="2649221"/>
                    <a:pt x="4448810" y="2635250"/>
                  </a:cubicBezTo>
                  <a:cubicBezTo>
                    <a:pt x="4465320" y="2612390"/>
                    <a:pt x="4414520" y="2621280"/>
                    <a:pt x="4433570" y="2593340"/>
                  </a:cubicBezTo>
                  <a:cubicBezTo>
                    <a:pt x="4645660" y="2565400"/>
                    <a:pt x="4704080" y="2374900"/>
                    <a:pt x="4801870" y="2268220"/>
                  </a:cubicBezTo>
                  <a:cubicBezTo>
                    <a:pt x="4805680" y="2264410"/>
                    <a:pt x="4822190" y="2254250"/>
                    <a:pt x="4824730" y="2251710"/>
                  </a:cubicBezTo>
                  <a:cubicBezTo>
                    <a:pt x="4959350" y="2170430"/>
                    <a:pt x="5125720" y="2159000"/>
                    <a:pt x="5228590" y="2047240"/>
                  </a:cubicBezTo>
                  <a:cubicBezTo>
                    <a:pt x="5267960" y="1962150"/>
                    <a:pt x="5372100" y="1854200"/>
                    <a:pt x="5256530" y="1784350"/>
                  </a:cubicBezTo>
                  <a:cubicBezTo>
                    <a:pt x="5269230" y="1766570"/>
                    <a:pt x="5262880" y="1742440"/>
                    <a:pt x="5250180" y="1715770"/>
                  </a:cubicBezTo>
                  <a:cubicBezTo>
                    <a:pt x="5198110" y="1729740"/>
                    <a:pt x="4958080" y="1682750"/>
                    <a:pt x="4904740" y="1661160"/>
                  </a:cubicBezTo>
                  <a:cubicBezTo>
                    <a:pt x="4916170" y="1634490"/>
                    <a:pt x="4892040" y="1607820"/>
                    <a:pt x="4898390" y="1592580"/>
                  </a:cubicBezTo>
                  <a:cubicBezTo>
                    <a:pt x="4947920" y="1590040"/>
                    <a:pt x="4961890" y="1570990"/>
                    <a:pt x="4991100" y="1559560"/>
                  </a:cubicBezTo>
                  <a:close/>
                </a:path>
              </a:pathLst>
            </a:custGeom>
            <a:solidFill>
              <a:srgbClr val="CD7F32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28" id="28"/>
          <p:cNvSpPr txBox="true"/>
          <p:nvPr/>
        </p:nvSpPr>
        <p:spPr>
          <a:xfrm rot="-154341">
            <a:off x="3754390" y="6825035"/>
            <a:ext cx="4703815" cy="1017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16"/>
              </a:lnSpc>
            </a:pPr>
            <a:r>
              <a:rPr lang="en-US" b="true" sz="5868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Laudato Si’</a:t>
            </a:r>
          </a:p>
        </p:txBody>
      </p:sp>
      <p:sp>
        <p:nvSpPr>
          <p:cNvPr name="TextBox 29" id="29"/>
          <p:cNvSpPr txBox="true"/>
          <p:nvPr/>
        </p:nvSpPr>
        <p:spPr>
          <a:xfrm rot="-141433">
            <a:off x="3953669" y="7694009"/>
            <a:ext cx="4393891" cy="19908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41"/>
              </a:lnSpc>
            </a:pPr>
            <a:r>
              <a:rPr lang="en-US" sz="5672">
                <a:solidFill>
                  <a:srgbClr val="000000"/>
                </a:solidFill>
                <a:latin typeface="Playlist Script"/>
                <a:ea typeface="Playlist Script"/>
                <a:cs typeface="Playlist Script"/>
                <a:sym typeface="Playlist Script"/>
              </a:rPr>
              <a:t>Bronze Award</a:t>
            </a:r>
          </a:p>
          <a:p>
            <a:pPr algn="ctr">
              <a:lnSpc>
                <a:spcPts val="7941"/>
              </a:lnSpc>
            </a:pPr>
            <a:r>
              <a:rPr lang="en-US" sz="5672">
                <a:solidFill>
                  <a:srgbClr val="000000"/>
                </a:solidFill>
                <a:latin typeface="Playlist Script"/>
                <a:ea typeface="Playlist Script"/>
                <a:cs typeface="Playlist Script"/>
                <a:sym typeface="Playlist Script"/>
              </a:rPr>
              <a:t>Session 2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0" y="4015"/>
            <a:ext cx="18288000" cy="102789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462181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248525" y="9468499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4372280" y="9462181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390603" y="-1558951"/>
            <a:ext cx="19069206" cy="2379045"/>
            <a:chOff x="0" y="0"/>
            <a:chExt cx="5022342" cy="6265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022342" cy="626580"/>
            </a:xfrm>
            <a:custGeom>
              <a:avLst/>
              <a:gdLst/>
              <a:ahLst/>
              <a:cxnLst/>
              <a:rect r="r" b="b" t="t" l="l"/>
              <a:pathLst>
                <a:path h="626580" w="5022342">
                  <a:moveTo>
                    <a:pt x="0" y="0"/>
                  </a:moveTo>
                  <a:lnTo>
                    <a:pt x="5022342" y="0"/>
                  </a:lnTo>
                  <a:lnTo>
                    <a:pt x="5022342" y="626580"/>
                  </a:lnTo>
                  <a:lnTo>
                    <a:pt x="0" y="626580"/>
                  </a:lnTo>
                  <a:close/>
                </a:path>
              </a:pathLst>
            </a:custGeom>
            <a:solidFill>
              <a:srgbClr val="64842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5022342" cy="6742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559056" y="988095"/>
            <a:ext cx="8291788" cy="8229600"/>
          </a:xfrm>
          <a:custGeom>
            <a:avLst/>
            <a:gdLst/>
            <a:ahLst/>
            <a:cxnLst/>
            <a:rect r="r" b="b" t="t" l="l"/>
            <a:pathLst>
              <a:path h="8229600" w="8291788">
                <a:moveTo>
                  <a:pt x="0" y="0"/>
                </a:moveTo>
                <a:lnTo>
                  <a:pt x="8291789" y="0"/>
                </a:lnTo>
                <a:lnTo>
                  <a:pt x="829178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942702">
            <a:off x="10005324" y="2007897"/>
            <a:ext cx="6437824" cy="6894590"/>
          </a:xfrm>
          <a:custGeom>
            <a:avLst/>
            <a:gdLst/>
            <a:ahLst/>
            <a:cxnLst/>
            <a:rect r="r" b="b" t="t" l="l"/>
            <a:pathLst>
              <a:path h="6894590" w="6437824">
                <a:moveTo>
                  <a:pt x="0" y="0"/>
                </a:moveTo>
                <a:lnTo>
                  <a:pt x="6437824" y="0"/>
                </a:lnTo>
                <a:lnTo>
                  <a:pt x="6437824" y="6894591"/>
                </a:lnTo>
                <a:lnTo>
                  <a:pt x="0" y="68945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106291" y="1161222"/>
            <a:ext cx="2514958" cy="930535"/>
          </a:xfrm>
          <a:custGeom>
            <a:avLst/>
            <a:gdLst/>
            <a:ahLst/>
            <a:cxnLst/>
            <a:rect r="r" b="b" t="t" l="l"/>
            <a:pathLst>
              <a:path h="930535" w="2514958">
                <a:moveTo>
                  <a:pt x="0" y="0"/>
                </a:moveTo>
                <a:lnTo>
                  <a:pt x="2514958" y="0"/>
                </a:lnTo>
                <a:lnTo>
                  <a:pt x="2514958" y="930534"/>
                </a:lnTo>
                <a:lnTo>
                  <a:pt x="0" y="9305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7869804" y="7532392"/>
            <a:ext cx="2548391" cy="2551581"/>
          </a:xfrm>
          <a:custGeom>
            <a:avLst/>
            <a:gdLst/>
            <a:ahLst/>
            <a:cxnLst/>
            <a:rect r="r" b="b" t="t" l="l"/>
            <a:pathLst>
              <a:path h="2551581" w="2548391">
                <a:moveTo>
                  <a:pt x="2548392" y="0"/>
                </a:moveTo>
                <a:lnTo>
                  <a:pt x="0" y="0"/>
                </a:lnTo>
                <a:lnTo>
                  <a:pt x="0" y="2551581"/>
                </a:lnTo>
                <a:lnTo>
                  <a:pt x="2548392" y="2551581"/>
                </a:lnTo>
                <a:lnTo>
                  <a:pt x="2548392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339397" y="1080488"/>
            <a:ext cx="2268406" cy="2369093"/>
          </a:xfrm>
          <a:custGeom>
            <a:avLst/>
            <a:gdLst/>
            <a:ahLst/>
            <a:cxnLst/>
            <a:rect r="r" b="b" t="t" l="l"/>
            <a:pathLst>
              <a:path h="2369093" w="2268406">
                <a:moveTo>
                  <a:pt x="0" y="0"/>
                </a:moveTo>
                <a:lnTo>
                  <a:pt x="2268406" y="0"/>
                </a:lnTo>
                <a:lnTo>
                  <a:pt x="2268406" y="2369093"/>
                </a:lnTo>
                <a:lnTo>
                  <a:pt x="0" y="236909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70001" y="6837281"/>
            <a:ext cx="5896955" cy="3449719"/>
          </a:xfrm>
          <a:custGeom>
            <a:avLst/>
            <a:gdLst/>
            <a:ahLst/>
            <a:cxnLst/>
            <a:rect r="r" b="b" t="t" l="l"/>
            <a:pathLst>
              <a:path h="3449719" w="5896955">
                <a:moveTo>
                  <a:pt x="0" y="0"/>
                </a:moveTo>
                <a:lnTo>
                  <a:pt x="5896956" y="0"/>
                </a:lnTo>
                <a:lnTo>
                  <a:pt x="5896956" y="3449719"/>
                </a:lnTo>
                <a:lnTo>
                  <a:pt x="0" y="344971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1450466" y="3344806"/>
            <a:ext cx="4652966" cy="2665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71"/>
              </a:lnSpc>
            </a:pPr>
            <a:r>
              <a:rPr lang="en-US" sz="5051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Name different types of Pollinators...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607803" y="7489036"/>
            <a:ext cx="6338292" cy="1769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71"/>
              </a:lnSpc>
            </a:pPr>
            <a:r>
              <a:rPr lang="en-US" sz="5051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Share with the person next to you...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462181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248525" y="9468499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4372280" y="9462181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390603" y="-1558951"/>
            <a:ext cx="19069206" cy="2379045"/>
            <a:chOff x="0" y="0"/>
            <a:chExt cx="5022342" cy="6265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022342" cy="626580"/>
            </a:xfrm>
            <a:custGeom>
              <a:avLst/>
              <a:gdLst/>
              <a:ahLst/>
              <a:cxnLst/>
              <a:rect r="r" b="b" t="t" l="l"/>
              <a:pathLst>
                <a:path h="626580" w="5022342">
                  <a:moveTo>
                    <a:pt x="0" y="0"/>
                  </a:moveTo>
                  <a:lnTo>
                    <a:pt x="5022342" y="0"/>
                  </a:lnTo>
                  <a:lnTo>
                    <a:pt x="5022342" y="626580"/>
                  </a:lnTo>
                  <a:lnTo>
                    <a:pt x="0" y="626580"/>
                  </a:lnTo>
                  <a:close/>
                </a:path>
              </a:pathLst>
            </a:custGeom>
            <a:solidFill>
              <a:srgbClr val="64842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5022342" cy="6742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148816" y="-7620"/>
            <a:ext cx="18436816" cy="10386073"/>
          </a:xfrm>
          <a:custGeom>
            <a:avLst/>
            <a:gdLst/>
            <a:ahLst/>
            <a:cxnLst/>
            <a:rect r="r" b="b" t="t" l="l"/>
            <a:pathLst>
              <a:path h="10386073" w="18436816">
                <a:moveTo>
                  <a:pt x="0" y="0"/>
                </a:moveTo>
                <a:lnTo>
                  <a:pt x="18436816" y="0"/>
                </a:lnTo>
                <a:lnTo>
                  <a:pt x="18436816" y="10386073"/>
                </a:lnTo>
                <a:lnTo>
                  <a:pt x="0" y="103860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462181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850845" y="5626197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248525" y="9468499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4372280" y="9462181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-390603" y="-1558951"/>
            <a:ext cx="19069206" cy="2379045"/>
            <a:chOff x="0" y="0"/>
            <a:chExt cx="5022342" cy="62658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022342" cy="626580"/>
            </a:xfrm>
            <a:custGeom>
              <a:avLst/>
              <a:gdLst/>
              <a:ahLst/>
              <a:cxnLst/>
              <a:rect r="r" b="b" t="t" l="l"/>
              <a:pathLst>
                <a:path h="626580" w="5022342">
                  <a:moveTo>
                    <a:pt x="0" y="0"/>
                  </a:moveTo>
                  <a:lnTo>
                    <a:pt x="5022342" y="0"/>
                  </a:lnTo>
                  <a:lnTo>
                    <a:pt x="5022342" y="626580"/>
                  </a:lnTo>
                  <a:lnTo>
                    <a:pt x="0" y="626580"/>
                  </a:lnTo>
                  <a:close/>
                </a:path>
              </a:pathLst>
            </a:custGeom>
            <a:solidFill>
              <a:srgbClr val="648428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5022342" cy="6742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559056" y="988095"/>
            <a:ext cx="8291788" cy="8229600"/>
          </a:xfrm>
          <a:custGeom>
            <a:avLst/>
            <a:gdLst/>
            <a:ahLst/>
            <a:cxnLst/>
            <a:rect r="r" b="b" t="t" l="l"/>
            <a:pathLst>
              <a:path h="8229600" w="8291788">
                <a:moveTo>
                  <a:pt x="0" y="0"/>
                </a:moveTo>
                <a:lnTo>
                  <a:pt x="8291789" y="0"/>
                </a:lnTo>
                <a:lnTo>
                  <a:pt x="829178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1942702">
            <a:off x="10895169" y="1135301"/>
            <a:ext cx="6437824" cy="6894590"/>
          </a:xfrm>
          <a:custGeom>
            <a:avLst/>
            <a:gdLst/>
            <a:ahLst/>
            <a:cxnLst/>
            <a:rect r="r" b="b" t="t" l="l"/>
            <a:pathLst>
              <a:path h="6894590" w="6437824">
                <a:moveTo>
                  <a:pt x="0" y="0"/>
                </a:moveTo>
                <a:lnTo>
                  <a:pt x="6437824" y="0"/>
                </a:lnTo>
                <a:lnTo>
                  <a:pt x="6437824" y="6894591"/>
                </a:lnTo>
                <a:lnTo>
                  <a:pt x="0" y="68945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946084" y="7169760"/>
            <a:ext cx="3630304" cy="2736342"/>
          </a:xfrm>
          <a:custGeom>
            <a:avLst/>
            <a:gdLst/>
            <a:ahLst/>
            <a:cxnLst/>
            <a:rect r="r" b="b" t="t" l="l"/>
            <a:pathLst>
              <a:path h="2736342" w="3630304">
                <a:moveTo>
                  <a:pt x="0" y="0"/>
                </a:moveTo>
                <a:lnTo>
                  <a:pt x="3630305" y="0"/>
                </a:lnTo>
                <a:lnTo>
                  <a:pt x="3630305" y="2736342"/>
                </a:lnTo>
                <a:lnTo>
                  <a:pt x="0" y="273634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2340311" y="2472210"/>
            <a:ext cx="4652966" cy="2665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71"/>
              </a:lnSpc>
            </a:pPr>
            <a:r>
              <a:rPr lang="en-US" sz="5051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How can you help pollinators...?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11835" y="-207849"/>
            <a:ext cx="6861313" cy="10644166"/>
          </a:xfrm>
          <a:custGeom>
            <a:avLst/>
            <a:gdLst/>
            <a:ahLst/>
            <a:cxnLst/>
            <a:rect r="r" b="b" t="t" l="l"/>
            <a:pathLst>
              <a:path h="10644166" w="6861313">
                <a:moveTo>
                  <a:pt x="0" y="0"/>
                </a:moveTo>
                <a:lnTo>
                  <a:pt x="6861313" y="0"/>
                </a:lnTo>
                <a:lnTo>
                  <a:pt x="6861313" y="10644166"/>
                </a:lnTo>
                <a:lnTo>
                  <a:pt x="0" y="106441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11835" y="-207849"/>
            <a:ext cx="6861313" cy="10644166"/>
          </a:xfrm>
          <a:custGeom>
            <a:avLst/>
            <a:gdLst/>
            <a:ahLst/>
            <a:cxnLst/>
            <a:rect r="r" b="b" t="t" l="l"/>
            <a:pathLst>
              <a:path h="10644166" w="6861313">
                <a:moveTo>
                  <a:pt x="0" y="0"/>
                </a:moveTo>
                <a:lnTo>
                  <a:pt x="6861313" y="0"/>
                </a:lnTo>
                <a:lnTo>
                  <a:pt x="6861313" y="10644166"/>
                </a:lnTo>
                <a:lnTo>
                  <a:pt x="0" y="106441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812158" y="-207849"/>
            <a:ext cx="7526476" cy="10644166"/>
          </a:xfrm>
          <a:custGeom>
            <a:avLst/>
            <a:gdLst/>
            <a:ahLst/>
            <a:cxnLst/>
            <a:rect r="r" b="b" t="t" l="l"/>
            <a:pathLst>
              <a:path h="10644166" w="7526476">
                <a:moveTo>
                  <a:pt x="0" y="0"/>
                </a:moveTo>
                <a:lnTo>
                  <a:pt x="7526476" y="0"/>
                </a:lnTo>
                <a:lnTo>
                  <a:pt x="7526476" y="10644166"/>
                </a:lnTo>
                <a:lnTo>
                  <a:pt x="0" y="106441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0833" t="-27376" r="-77334" b="-17653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11835" y="-207849"/>
            <a:ext cx="6861313" cy="10644166"/>
          </a:xfrm>
          <a:custGeom>
            <a:avLst/>
            <a:gdLst/>
            <a:ahLst/>
            <a:cxnLst/>
            <a:rect r="r" b="b" t="t" l="l"/>
            <a:pathLst>
              <a:path h="10644166" w="6861313">
                <a:moveTo>
                  <a:pt x="0" y="0"/>
                </a:moveTo>
                <a:lnTo>
                  <a:pt x="6861313" y="0"/>
                </a:lnTo>
                <a:lnTo>
                  <a:pt x="6861313" y="10644166"/>
                </a:lnTo>
                <a:lnTo>
                  <a:pt x="0" y="106441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812158" y="-207849"/>
            <a:ext cx="7526476" cy="10644166"/>
          </a:xfrm>
          <a:custGeom>
            <a:avLst/>
            <a:gdLst/>
            <a:ahLst/>
            <a:cxnLst/>
            <a:rect r="r" b="b" t="t" l="l"/>
            <a:pathLst>
              <a:path h="10644166" w="7526476">
                <a:moveTo>
                  <a:pt x="0" y="0"/>
                </a:moveTo>
                <a:lnTo>
                  <a:pt x="7526476" y="0"/>
                </a:lnTo>
                <a:lnTo>
                  <a:pt x="7526476" y="10644166"/>
                </a:lnTo>
                <a:lnTo>
                  <a:pt x="0" y="106441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0833" t="-27376" r="-77334" b="-17653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462454" y="0"/>
            <a:ext cx="7290396" cy="10287000"/>
          </a:xfrm>
          <a:custGeom>
            <a:avLst/>
            <a:gdLst/>
            <a:ahLst/>
            <a:cxnLst/>
            <a:rect r="r" b="b" t="t" l="l"/>
            <a:pathLst>
              <a:path h="10287000" w="7290396">
                <a:moveTo>
                  <a:pt x="0" y="0"/>
                </a:moveTo>
                <a:lnTo>
                  <a:pt x="7290396" y="0"/>
                </a:lnTo>
                <a:lnTo>
                  <a:pt x="729039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49965" t="-36471" r="-77488" b="-857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462181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248525" y="9468499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4372280" y="9462181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390603" y="-1558951"/>
            <a:ext cx="19069206" cy="2379045"/>
            <a:chOff x="0" y="0"/>
            <a:chExt cx="5022342" cy="6265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022342" cy="626580"/>
            </a:xfrm>
            <a:custGeom>
              <a:avLst/>
              <a:gdLst/>
              <a:ahLst/>
              <a:cxnLst/>
              <a:rect r="r" b="b" t="t" l="l"/>
              <a:pathLst>
                <a:path h="626580" w="5022342">
                  <a:moveTo>
                    <a:pt x="0" y="0"/>
                  </a:moveTo>
                  <a:lnTo>
                    <a:pt x="5022342" y="0"/>
                  </a:lnTo>
                  <a:lnTo>
                    <a:pt x="5022342" y="626580"/>
                  </a:lnTo>
                  <a:lnTo>
                    <a:pt x="0" y="626580"/>
                  </a:lnTo>
                  <a:close/>
                </a:path>
              </a:pathLst>
            </a:custGeom>
            <a:solidFill>
              <a:srgbClr val="64842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5022342" cy="6742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2647729" y="1127591"/>
            <a:ext cx="12992542" cy="79604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23"/>
              </a:lnSpc>
              <a:spcBef>
                <a:spcPct val="0"/>
              </a:spcBef>
            </a:pPr>
            <a:r>
              <a:rPr lang="en-US" sz="351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All-powerful God, you are present in the whole universe</a:t>
            </a:r>
          </a:p>
          <a:p>
            <a:pPr algn="ctr">
              <a:lnSpc>
                <a:spcPts val="4923"/>
              </a:lnSpc>
              <a:spcBef>
                <a:spcPct val="0"/>
              </a:spcBef>
            </a:pPr>
            <a:r>
              <a:rPr lang="en-US" sz="351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and in the smallest of your creatures.</a:t>
            </a:r>
          </a:p>
          <a:p>
            <a:pPr algn="ctr">
              <a:lnSpc>
                <a:spcPts val="4923"/>
              </a:lnSpc>
              <a:spcBef>
                <a:spcPct val="0"/>
              </a:spcBef>
            </a:pPr>
            <a:r>
              <a:rPr lang="en-US" sz="351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You embrace with your tenderness all that exists.</a:t>
            </a:r>
          </a:p>
          <a:p>
            <a:pPr algn="ctr">
              <a:lnSpc>
                <a:spcPts val="4923"/>
              </a:lnSpc>
              <a:spcBef>
                <a:spcPct val="0"/>
              </a:spcBef>
            </a:pPr>
            <a:r>
              <a:rPr lang="en-US" sz="351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Pour out upon us the power of your love,</a:t>
            </a:r>
          </a:p>
          <a:p>
            <a:pPr algn="ctr">
              <a:lnSpc>
                <a:spcPts val="4923"/>
              </a:lnSpc>
              <a:spcBef>
                <a:spcPct val="0"/>
              </a:spcBef>
            </a:pPr>
            <a:r>
              <a:rPr lang="en-US" sz="351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that we may protect life and beauty.</a:t>
            </a:r>
          </a:p>
          <a:p>
            <a:pPr algn="ctr">
              <a:lnSpc>
                <a:spcPts val="4923"/>
              </a:lnSpc>
              <a:spcBef>
                <a:spcPct val="0"/>
              </a:spcBef>
            </a:pPr>
            <a:r>
              <a:rPr lang="en-US" sz="351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Fill us with peace, that we may live</a:t>
            </a:r>
          </a:p>
          <a:p>
            <a:pPr algn="ctr">
              <a:lnSpc>
                <a:spcPts val="4923"/>
              </a:lnSpc>
              <a:spcBef>
                <a:spcPct val="0"/>
              </a:spcBef>
            </a:pPr>
            <a:r>
              <a:rPr lang="en-US" sz="351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as brothers and sisters, harming no one.</a:t>
            </a:r>
          </a:p>
          <a:p>
            <a:pPr algn="ctr">
              <a:lnSpc>
                <a:spcPts val="4923"/>
              </a:lnSpc>
              <a:spcBef>
                <a:spcPct val="0"/>
              </a:spcBef>
            </a:pPr>
            <a:r>
              <a:rPr lang="en-US" sz="351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 God of the poor,</a:t>
            </a:r>
          </a:p>
          <a:p>
            <a:pPr algn="ctr">
              <a:lnSpc>
                <a:spcPts val="4923"/>
              </a:lnSpc>
              <a:spcBef>
                <a:spcPct val="0"/>
              </a:spcBef>
            </a:pPr>
            <a:r>
              <a:rPr lang="en-US" sz="351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help us to rescue the abandoned and forgotten of this earth,</a:t>
            </a:r>
          </a:p>
          <a:p>
            <a:pPr algn="ctr">
              <a:lnSpc>
                <a:spcPts val="4923"/>
              </a:lnSpc>
              <a:spcBef>
                <a:spcPct val="0"/>
              </a:spcBef>
            </a:pPr>
            <a:r>
              <a:rPr lang="en-US" sz="351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so precious in your eyes.</a:t>
            </a:r>
          </a:p>
          <a:p>
            <a:pPr algn="ctr">
              <a:lnSpc>
                <a:spcPts val="4923"/>
              </a:lnSpc>
              <a:spcBef>
                <a:spcPct val="0"/>
              </a:spcBef>
            </a:pPr>
            <a:r>
              <a:rPr lang="en-US" sz="351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Bring healing to our lives,</a:t>
            </a:r>
          </a:p>
          <a:p>
            <a:pPr algn="ctr">
              <a:lnSpc>
                <a:spcPts val="4923"/>
              </a:lnSpc>
              <a:spcBef>
                <a:spcPct val="0"/>
              </a:spcBef>
            </a:pPr>
            <a:r>
              <a:rPr lang="en-US" sz="351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that we may protect the world and not prey on it,</a:t>
            </a:r>
          </a:p>
          <a:p>
            <a:pPr algn="ctr">
              <a:lnSpc>
                <a:spcPts val="4923"/>
              </a:lnSpc>
              <a:spcBef>
                <a:spcPct val="0"/>
              </a:spcBef>
            </a:pPr>
            <a:r>
              <a:rPr lang="en-US" sz="351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that we may sow beauty, not pollution and destruction.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462181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248525" y="9468499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4372280" y="9462181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390603" y="-1558951"/>
            <a:ext cx="19069206" cy="2379045"/>
            <a:chOff x="0" y="0"/>
            <a:chExt cx="5022342" cy="6265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022342" cy="626580"/>
            </a:xfrm>
            <a:custGeom>
              <a:avLst/>
              <a:gdLst/>
              <a:ahLst/>
              <a:cxnLst/>
              <a:rect r="r" b="b" t="t" l="l"/>
              <a:pathLst>
                <a:path h="626580" w="5022342">
                  <a:moveTo>
                    <a:pt x="0" y="0"/>
                  </a:moveTo>
                  <a:lnTo>
                    <a:pt x="5022342" y="0"/>
                  </a:lnTo>
                  <a:lnTo>
                    <a:pt x="5022342" y="626580"/>
                  </a:lnTo>
                  <a:lnTo>
                    <a:pt x="0" y="626580"/>
                  </a:lnTo>
                  <a:close/>
                </a:path>
              </a:pathLst>
            </a:custGeom>
            <a:solidFill>
              <a:srgbClr val="64842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5022342" cy="6742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475729" y="1239309"/>
            <a:ext cx="11087996" cy="7727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51"/>
              </a:lnSpc>
              <a:spcBef>
                <a:spcPct val="0"/>
              </a:spcBef>
            </a:pPr>
            <a:r>
              <a:rPr lang="en-US" sz="40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Touch the hearts</a:t>
            </a:r>
          </a:p>
          <a:p>
            <a:pPr algn="ctr">
              <a:lnSpc>
                <a:spcPts val="5651"/>
              </a:lnSpc>
              <a:spcBef>
                <a:spcPct val="0"/>
              </a:spcBef>
            </a:pPr>
            <a:r>
              <a:rPr lang="en-US" sz="40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of those who look only for gain</a:t>
            </a:r>
          </a:p>
          <a:p>
            <a:pPr algn="ctr">
              <a:lnSpc>
                <a:spcPts val="5651"/>
              </a:lnSpc>
              <a:spcBef>
                <a:spcPct val="0"/>
              </a:spcBef>
            </a:pPr>
            <a:r>
              <a:rPr lang="en-US" sz="40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at the expense of the poor and the earth.</a:t>
            </a:r>
          </a:p>
          <a:p>
            <a:pPr algn="ctr">
              <a:lnSpc>
                <a:spcPts val="5651"/>
              </a:lnSpc>
              <a:spcBef>
                <a:spcPct val="0"/>
              </a:spcBef>
            </a:pPr>
            <a:r>
              <a:rPr lang="en-US" sz="40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Teach us to discover the worth of each thing,</a:t>
            </a:r>
          </a:p>
          <a:p>
            <a:pPr algn="ctr">
              <a:lnSpc>
                <a:spcPts val="5651"/>
              </a:lnSpc>
              <a:spcBef>
                <a:spcPct val="0"/>
              </a:spcBef>
            </a:pPr>
            <a:r>
              <a:rPr lang="en-US" sz="40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 be filled with awe and contemplation,</a:t>
            </a:r>
          </a:p>
          <a:p>
            <a:pPr algn="ctr">
              <a:lnSpc>
                <a:spcPts val="5651"/>
              </a:lnSpc>
              <a:spcBef>
                <a:spcPct val="0"/>
              </a:spcBef>
            </a:pPr>
            <a:r>
              <a:rPr lang="en-US" sz="40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 recognize that we are profoundly united</a:t>
            </a:r>
          </a:p>
          <a:p>
            <a:pPr algn="ctr">
              <a:lnSpc>
                <a:spcPts val="5651"/>
              </a:lnSpc>
              <a:spcBef>
                <a:spcPct val="0"/>
              </a:spcBef>
            </a:pPr>
            <a:r>
              <a:rPr lang="en-US" sz="40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with every creature</a:t>
            </a:r>
          </a:p>
          <a:p>
            <a:pPr algn="ctr">
              <a:lnSpc>
                <a:spcPts val="5651"/>
              </a:lnSpc>
              <a:spcBef>
                <a:spcPct val="0"/>
              </a:spcBef>
            </a:pPr>
            <a:r>
              <a:rPr lang="en-US" sz="40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as we journey towards your infinite light.</a:t>
            </a:r>
          </a:p>
          <a:p>
            <a:pPr algn="ctr">
              <a:lnSpc>
                <a:spcPts val="5651"/>
              </a:lnSpc>
              <a:spcBef>
                <a:spcPct val="0"/>
              </a:spcBef>
            </a:pPr>
            <a:r>
              <a:rPr lang="en-US" sz="40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 thank you for being with us each day.</a:t>
            </a:r>
          </a:p>
          <a:p>
            <a:pPr algn="ctr">
              <a:lnSpc>
                <a:spcPts val="5651"/>
              </a:lnSpc>
              <a:spcBef>
                <a:spcPct val="0"/>
              </a:spcBef>
            </a:pPr>
            <a:r>
              <a:rPr lang="en-US" sz="40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Encourage us, we pray, in our struggle</a:t>
            </a:r>
          </a:p>
          <a:p>
            <a:pPr algn="ctr">
              <a:lnSpc>
                <a:spcPts val="5651"/>
              </a:lnSpc>
              <a:spcBef>
                <a:spcPct val="0"/>
              </a:spcBef>
            </a:pPr>
            <a:r>
              <a:rPr lang="en-US" sz="403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for justice, love and peace.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90239" y="64949"/>
            <a:ext cx="11884484" cy="10066857"/>
            <a:chOff x="0" y="0"/>
            <a:chExt cx="2374900" cy="20116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2540" y="-2540"/>
              <a:ext cx="2377441" cy="2009140"/>
            </a:xfrm>
            <a:custGeom>
              <a:avLst/>
              <a:gdLst/>
              <a:ahLst/>
              <a:cxnLst/>
              <a:rect r="r" b="b" t="t" l="l"/>
              <a:pathLst>
                <a:path h="2009140" w="2377441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09" y="132080"/>
                    <a:pt x="1635759" y="125730"/>
                  </a:cubicBezTo>
                  <a:cubicBezTo>
                    <a:pt x="1631949" y="121920"/>
                    <a:pt x="1629409" y="123190"/>
                    <a:pt x="1625599" y="125730"/>
                  </a:cubicBezTo>
                  <a:lnTo>
                    <a:pt x="1617979" y="133350"/>
                  </a:lnTo>
                  <a:cubicBezTo>
                    <a:pt x="1616709" y="134620"/>
                    <a:pt x="1614169" y="134620"/>
                    <a:pt x="1612899" y="134620"/>
                  </a:cubicBezTo>
                  <a:lnTo>
                    <a:pt x="1605279" y="134620"/>
                  </a:lnTo>
                  <a:cubicBezTo>
                    <a:pt x="1600199" y="134620"/>
                    <a:pt x="1595119" y="133350"/>
                    <a:pt x="1590040" y="132080"/>
                  </a:cubicBezTo>
                  <a:cubicBezTo>
                    <a:pt x="1583690" y="130810"/>
                    <a:pt x="1578609" y="127000"/>
                    <a:pt x="1572259" y="125730"/>
                  </a:cubicBezTo>
                  <a:cubicBezTo>
                    <a:pt x="1562099" y="124460"/>
                    <a:pt x="1559559" y="115570"/>
                    <a:pt x="1555749" y="109220"/>
                  </a:cubicBezTo>
                  <a:cubicBezTo>
                    <a:pt x="1553209" y="105410"/>
                    <a:pt x="1548129" y="100330"/>
                    <a:pt x="1543049" y="101600"/>
                  </a:cubicBezTo>
                  <a:cubicBezTo>
                    <a:pt x="1537969" y="104140"/>
                    <a:pt x="1532889" y="101600"/>
                    <a:pt x="1529079" y="100330"/>
                  </a:cubicBezTo>
                  <a:cubicBezTo>
                    <a:pt x="1527809" y="100330"/>
                    <a:pt x="1525269" y="99060"/>
                    <a:pt x="1523999" y="99060"/>
                  </a:cubicBezTo>
                  <a:cubicBezTo>
                    <a:pt x="1515109" y="96520"/>
                    <a:pt x="1508759" y="101600"/>
                    <a:pt x="1502409" y="107950"/>
                  </a:cubicBezTo>
                  <a:lnTo>
                    <a:pt x="1497329" y="113030"/>
                  </a:lnTo>
                  <a:cubicBezTo>
                    <a:pt x="1496059" y="114300"/>
                    <a:pt x="1496059" y="116840"/>
                    <a:pt x="1494790" y="118110"/>
                  </a:cubicBezTo>
                  <a:cubicBezTo>
                    <a:pt x="1487170" y="124460"/>
                    <a:pt x="1479550" y="121920"/>
                    <a:pt x="1470659" y="118110"/>
                  </a:cubicBezTo>
                  <a:cubicBezTo>
                    <a:pt x="1463040" y="114300"/>
                    <a:pt x="1454149" y="118110"/>
                    <a:pt x="1451609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79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59" y="116840"/>
                    <a:pt x="1202690" y="118110"/>
                  </a:cubicBezTo>
                  <a:cubicBezTo>
                    <a:pt x="1197609" y="119380"/>
                    <a:pt x="1197609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09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blipFill>
              <a:blip r:embed="rId2"/>
              <a:stretch>
                <a:fillRect l="-13340" t="0" r="-13340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-1386230" y="4770700"/>
            <a:ext cx="5162942" cy="1323004"/>
          </a:xfrm>
          <a:custGeom>
            <a:avLst/>
            <a:gdLst/>
            <a:ahLst/>
            <a:cxnLst/>
            <a:rect r="r" b="b" t="t" l="l"/>
            <a:pathLst>
              <a:path h="1323004" w="5162942">
                <a:moveTo>
                  <a:pt x="0" y="0"/>
                </a:moveTo>
                <a:lnTo>
                  <a:pt x="5162942" y="0"/>
                </a:lnTo>
                <a:lnTo>
                  <a:pt x="5162942" y="1323004"/>
                </a:lnTo>
                <a:lnTo>
                  <a:pt x="0" y="13230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1486449" y="737539"/>
            <a:ext cx="3886816" cy="3886800"/>
            <a:chOff x="0" y="0"/>
            <a:chExt cx="6350000" cy="634997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25046" t="0" r="-25046" b="0"/>
              </a:stretch>
            </a:blip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4875809" y="2212451"/>
            <a:ext cx="3802794" cy="3802779"/>
            <a:chOff x="0" y="0"/>
            <a:chExt cx="6350000" cy="634997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5046" t="0" r="-25046" b="0"/>
              </a:stretch>
            </a:blip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1809327" y="4770700"/>
            <a:ext cx="3706984" cy="3706970"/>
            <a:chOff x="0" y="0"/>
            <a:chExt cx="6350000" cy="6349975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62946" t="-8563" r="0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6096221" y="7071063"/>
            <a:ext cx="1698609" cy="1698609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43186" lIns="43186" bIns="43186" rIns="43186"/>
            <a:lstStyle/>
            <a:p>
              <a:pPr algn="ctr">
                <a:lnSpc>
                  <a:spcPts val="1428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0" y="9037098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248525" y="9043416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6" id="16"/>
          <p:cNvSpPr/>
          <p:nvPr/>
        </p:nvSpPr>
        <p:spPr>
          <a:xfrm flipH="false" flipV="false" rot="0">
            <a:off x="14372280" y="9037098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-390603" y="-1558951"/>
            <a:ext cx="19069206" cy="2492401"/>
            <a:chOff x="0" y="0"/>
            <a:chExt cx="5022342" cy="65643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5022342" cy="656435"/>
            </a:xfrm>
            <a:custGeom>
              <a:avLst/>
              <a:gdLst/>
              <a:ahLst/>
              <a:cxnLst/>
              <a:rect r="r" b="b" t="t" l="l"/>
              <a:pathLst>
                <a:path h="656435" w="5022342">
                  <a:moveTo>
                    <a:pt x="0" y="0"/>
                  </a:moveTo>
                  <a:lnTo>
                    <a:pt x="5022342" y="0"/>
                  </a:lnTo>
                  <a:lnTo>
                    <a:pt x="5022342" y="656435"/>
                  </a:lnTo>
                  <a:lnTo>
                    <a:pt x="0" y="656435"/>
                  </a:lnTo>
                  <a:close/>
                </a:path>
              </a:pathLst>
            </a:custGeom>
            <a:solidFill>
              <a:srgbClr val="648428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47625"/>
              <a:ext cx="5022342" cy="7040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-1055210" y="-449383"/>
            <a:ext cx="20398420" cy="11763169"/>
            <a:chOff x="0" y="0"/>
            <a:chExt cx="5372423" cy="309811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5372423" cy="3098118"/>
            </a:xfrm>
            <a:custGeom>
              <a:avLst/>
              <a:gdLst/>
              <a:ahLst/>
              <a:cxnLst/>
              <a:rect r="r" b="b" t="t" l="l"/>
              <a:pathLst>
                <a:path h="3098118" w="5372423">
                  <a:moveTo>
                    <a:pt x="19356" y="0"/>
                  </a:moveTo>
                  <a:lnTo>
                    <a:pt x="5353067" y="0"/>
                  </a:lnTo>
                  <a:cubicBezTo>
                    <a:pt x="5363757" y="0"/>
                    <a:pt x="5372423" y="8666"/>
                    <a:pt x="5372423" y="19356"/>
                  </a:cubicBezTo>
                  <a:lnTo>
                    <a:pt x="5372423" y="3078762"/>
                  </a:lnTo>
                  <a:cubicBezTo>
                    <a:pt x="5372423" y="3089452"/>
                    <a:pt x="5363757" y="3098118"/>
                    <a:pt x="5353067" y="3098118"/>
                  </a:cubicBezTo>
                  <a:lnTo>
                    <a:pt x="19356" y="3098118"/>
                  </a:lnTo>
                  <a:cubicBezTo>
                    <a:pt x="8666" y="3098118"/>
                    <a:pt x="0" y="3089452"/>
                    <a:pt x="0" y="3078762"/>
                  </a:cubicBezTo>
                  <a:lnTo>
                    <a:pt x="0" y="19356"/>
                  </a:lnTo>
                  <a:cubicBezTo>
                    <a:pt x="0" y="8666"/>
                    <a:pt x="8666" y="0"/>
                    <a:pt x="19356" y="0"/>
                  </a:cubicBezTo>
                  <a:close/>
                </a:path>
              </a:pathLst>
            </a:custGeom>
            <a:solidFill>
              <a:srgbClr val="FFFFFE">
                <a:alpha val="75686"/>
              </a:srgbClr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47625"/>
              <a:ext cx="5372423" cy="31457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15212448" y="6281930"/>
            <a:ext cx="3466155" cy="2905670"/>
          </a:xfrm>
          <a:custGeom>
            <a:avLst/>
            <a:gdLst/>
            <a:ahLst/>
            <a:cxnLst/>
            <a:rect r="r" b="b" t="t" l="l"/>
            <a:pathLst>
              <a:path h="2905670" w="3466155">
                <a:moveTo>
                  <a:pt x="0" y="0"/>
                </a:moveTo>
                <a:lnTo>
                  <a:pt x="3466155" y="0"/>
                </a:lnTo>
                <a:lnTo>
                  <a:pt x="3466155" y="2905670"/>
                </a:lnTo>
                <a:lnTo>
                  <a:pt x="0" y="290567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2146168" y="7734765"/>
            <a:ext cx="1266764" cy="1266764"/>
          </a:xfrm>
          <a:custGeom>
            <a:avLst/>
            <a:gdLst/>
            <a:ahLst/>
            <a:cxnLst/>
            <a:rect r="r" b="b" t="t" l="l"/>
            <a:pathLst>
              <a:path h="1266764" w="1266764">
                <a:moveTo>
                  <a:pt x="0" y="0"/>
                </a:moveTo>
                <a:lnTo>
                  <a:pt x="1266764" y="0"/>
                </a:lnTo>
                <a:lnTo>
                  <a:pt x="1266764" y="1266764"/>
                </a:lnTo>
                <a:lnTo>
                  <a:pt x="0" y="126676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3543453" y="7860287"/>
            <a:ext cx="8265874" cy="930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32"/>
              </a:lnSpc>
            </a:pPr>
            <a:r>
              <a:rPr lang="en-US" sz="538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www.missionministry.ie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03908" y="4879893"/>
            <a:ext cx="3339544" cy="100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72"/>
              </a:lnSpc>
            </a:pPr>
            <a:r>
              <a:rPr lang="en-US" sz="5908">
                <a:solidFill>
                  <a:srgbClr val="FFFFFF"/>
                </a:solidFill>
                <a:latin typeface="Mistrully"/>
                <a:ea typeface="Mistrully"/>
                <a:cs typeface="Mistrully"/>
                <a:sym typeface="Mistrully"/>
              </a:rPr>
              <a:t>ARISE!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67983" y="6559220"/>
            <a:ext cx="11780129" cy="930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32"/>
              </a:lnSpc>
            </a:pPr>
            <a:r>
              <a:rPr lang="en-US" sz="538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natalie.doherty@dublindiocese.ie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462181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248525" y="9468499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4372280" y="9462181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390603" y="-1558951"/>
            <a:ext cx="19069206" cy="2379045"/>
            <a:chOff x="0" y="0"/>
            <a:chExt cx="5022342" cy="6265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022342" cy="626580"/>
            </a:xfrm>
            <a:custGeom>
              <a:avLst/>
              <a:gdLst/>
              <a:ahLst/>
              <a:cxnLst/>
              <a:rect r="r" b="b" t="t" l="l"/>
              <a:pathLst>
                <a:path h="626580" w="5022342">
                  <a:moveTo>
                    <a:pt x="0" y="0"/>
                  </a:moveTo>
                  <a:lnTo>
                    <a:pt x="5022342" y="0"/>
                  </a:lnTo>
                  <a:lnTo>
                    <a:pt x="5022342" y="626580"/>
                  </a:lnTo>
                  <a:lnTo>
                    <a:pt x="0" y="626580"/>
                  </a:lnTo>
                  <a:close/>
                </a:path>
              </a:pathLst>
            </a:custGeom>
            <a:solidFill>
              <a:srgbClr val="64842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5022342" cy="6742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3202051" y="1028700"/>
            <a:ext cx="11883899" cy="8229600"/>
          </a:xfrm>
          <a:custGeom>
            <a:avLst/>
            <a:gdLst/>
            <a:ahLst/>
            <a:cxnLst/>
            <a:rect r="r" b="b" t="t" l="l"/>
            <a:pathLst>
              <a:path h="8229600" w="11883899">
                <a:moveTo>
                  <a:pt x="0" y="0"/>
                </a:moveTo>
                <a:lnTo>
                  <a:pt x="11883898" y="0"/>
                </a:lnTo>
                <a:lnTo>
                  <a:pt x="1188389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462181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248525" y="9468499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4372280" y="9462181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390603" y="-1558951"/>
            <a:ext cx="19069206" cy="2379045"/>
            <a:chOff x="0" y="0"/>
            <a:chExt cx="5022342" cy="6265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022342" cy="626580"/>
            </a:xfrm>
            <a:custGeom>
              <a:avLst/>
              <a:gdLst/>
              <a:ahLst/>
              <a:cxnLst/>
              <a:rect r="r" b="b" t="t" l="l"/>
              <a:pathLst>
                <a:path h="626580" w="5022342">
                  <a:moveTo>
                    <a:pt x="0" y="0"/>
                  </a:moveTo>
                  <a:lnTo>
                    <a:pt x="5022342" y="0"/>
                  </a:lnTo>
                  <a:lnTo>
                    <a:pt x="5022342" y="626580"/>
                  </a:lnTo>
                  <a:lnTo>
                    <a:pt x="0" y="626580"/>
                  </a:lnTo>
                  <a:close/>
                </a:path>
              </a:pathLst>
            </a:custGeom>
            <a:solidFill>
              <a:srgbClr val="64842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5022342" cy="6742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3202051" y="1028700"/>
            <a:ext cx="11883899" cy="8229600"/>
          </a:xfrm>
          <a:custGeom>
            <a:avLst/>
            <a:gdLst/>
            <a:ahLst/>
            <a:cxnLst/>
            <a:rect r="r" b="b" t="t" l="l"/>
            <a:pathLst>
              <a:path h="8229600" w="11883899">
                <a:moveTo>
                  <a:pt x="0" y="0"/>
                </a:moveTo>
                <a:lnTo>
                  <a:pt x="11883898" y="0"/>
                </a:lnTo>
                <a:lnTo>
                  <a:pt x="1188389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334511">
                <a:alpha val="71765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427472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28700" y="2357695"/>
            <a:ext cx="16230600" cy="5636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93133" indent="-496566" lvl="1">
              <a:lnSpc>
                <a:spcPts val="6439"/>
              </a:lnSpc>
              <a:buFont typeface="Arial"/>
              <a:buChar char="•"/>
            </a:pPr>
            <a:r>
              <a:rPr lang="en-US" b="true" sz="4599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Overview of the Award - what you need to do to get it</a:t>
            </a:r>
          </a:p>
          <a:p>
            <a:pPr algn="l" marL="993133" indent="-496566" lvl="1">
              <a:lnSpc>
                <a:spcPts val="6439"/>
              </a:lnSpc>
              <a:buFont typeface="Arial"/>
              <a:buChar char="•"/>
            </a:pPr>
            <a:r>
              <a:rPr lang="en-US" b="true" sz="4599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is Laudato Si’</a:t>
            </a:r>
          </a:p>
          <a:p>
            <a:pPr algn="l" marL="993133" indent="-496566" lvl="1">
              <a:lnSpc>
                <a:spcPts val="6439"/>
              </a:lnSpc>
              <a:buFont typeface="Arial"/>
              <a:buChar char="•"/>
            </a:pPr>
            <a:r>
              <a:rPr lang="en-US" b="true" sz="4599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Looking at the world through the ‘Lens of Faith’</a:t>
            </a:r>
          </a:p>
          <a:p>
            <a:pPr algn="l" marL="993133" indent="-496566" lvl="1">
              <a:lnSpc>
                <a:spcPts val="6439"/>
              </a:lnSpc>
              <a:buFont typeface="Arial"/>
              <a:buChar char="•"/>
            </a:pPr>
            <a:r>
              <a:rPr lang="en-US" b="true" sz="4599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All religions have a view point</a:t>
            </a:r>
          </a:p>
          <a:p>
            <a:pPr algn="l" marL="993133" indent="-496566" lvl="1">
              <a:lnSpc>
                <a:spcPts val="6439"/>
              </a:lnSpc>
              <a:buFont typeface="Arial"/>
              <a:buChar char="•"/>
            </a:pPr>
            <a:r>
              <a:rPr lang="en-US" b="true" sz="4599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Story of Creation from the scriptures</a:t>
            </a:r>
          </a:p>
          <a:p>
            <a:pPr algn="l" marL="993133" indent="-496566" lvl="1">
              <a:lnSpc>
                <a:spcPts val="6439"/>
              </a:lnSpc>
              <a:buFont typeface="Arial"/>
              <a:buChar char="•"/>
            </a:pPr>
            <a:r>
              <a:rPr lang="en-US" b="true" sz="4599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 Francis of Assisi </a:t>
            </a:r>
          </a:p>
          <a:p>
            <a:pPr algn="l" marL="993133" indent="-496566" lvl="1">
              <a:lnSpc>
                <a:spcPts val="6439"/>
              </a:lnSpc>
              <a:buFont typeface="Arial"/>
              <a:buChar char="•"/>
            </a:pPr>
            <a:r>
              <a:rPr lang="en-US" b="true" sz="4599">
                <a:solidFill>
                  <a:srgbClr val="FFFFF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Canticle of the Sun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462181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248525" y="9468499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4372280" y="9462181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390603" y="-1558951"/>
            <a:ext cx="19069206" cy="2379045"/>
            <a:chOff x="0" y="0"/>
            <a:chExt cx="5022342" cy="6265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022342" cy="626580"/>
            </a:xfrm>
            <a:custGeom>
              <a:avLst/>
              <a:gdLst/>
              <a:ahLst/>
              <a:cxnLst/>
              <a:rect r="r" b="b" t="t" l="l"/>
              <a:pathLst>
                <a:path h="626580" w="5022342">
                  <a:moveTo>
                    <a:pt x="0" y="0"/>
                  </a:moveTo>
                  <a:lnTo>
                    <a:pt x="5022342" y="0"/>
                  </a:lnTo>
                  <a:lnTo>
                    <a:pt x="5022342" y="626580"/>
                  </a:lnTo>
                  <a:lnTo>
                    <a:pt x="0" y="626580"/>
                  </a:lnTo>
                  <a:close/>
                </a:path>
              </a:pathLst>
            </a:custGeom>
            <a:solidFill>
              <a:srgbClr val="64842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5022342" cy="6742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4998106" y="1028700"/>
            <a:ext cx="8291788" cy="8229600"/>
          </a:xfrm>
          <a:custGeom>
            <a:avLst/>
            <a:gdLst/>
            <a:ahLst/>
            <a:cxnLst/>
            <a:rect r="r" b="b" t="t" l="l"/>
            <a:pathLst>
              <a:path h="8229600" w="8291788">
                <a:moveTo>
                  <a:pt x="0" y="0"/>
                </a:moveTo>
                <a:lnTo>
                  <a:pt x="8291788" y="0"/>
                </a:lnTo>
                <a:lnTo>
                  <a:pt x="829178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942702">
            <a:off x="13642724" y="1324078"/>
            <a:ext cx="3842194" cy="4114800"/>
          </a:xfrm>
          <a:custGeom>
            <a:avLst/>
            <a:gdLst/>
            <a:ahLst/>
            <a:cxnLst/>
            <a:rect r="r" b="b" t="t" l="l"/>
            <a:pathLst>
              <a:path h="4114800" w="3842194">
                <a:moveTo>
                  <a:pt x="0" y="0"/>
                </a:moveTo>
                <a:lnTo>
                  <a:pt x="3842194" y="0"/>
                </a:lnTo>
                <a:lnTo>
                  <a:pt x="38421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8100000">
            <a:off x="14164096" y="3535414"/>
            <a:ext cx="3842194" cy="4114800"/>
          </a:xfrm>
          <a:custGeom>
            <a:avLst/>
            <a:gdLst/>
            <a:ahLst/>
            <a:cxnLst/>
            <a:rect r="r" b="b" t="t" l="l"/>
            <a:pathLst>
              <a:path h="4114800" w="3842194">
                <a:moveTo>
                  <a:pt x="3842194" y="0"/>
                </a:moveTo>
                <a:lnTo>
                  <a:pt x="0" y="0"/>
                </a:lnTo>
                <a:lnTo>
                  <a:pt x="0" y="4114800"/>
                </a:lnTo>
                <a:lnTo>
                  <a:pt x="3842194" y="4114800"/>
                </a:lnTo>
                <a:lnTo>
                  <a:pt x="384219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-3350195">
            <a:off x="782982" y="2797308"/>
            <a:ext cx="4354824" cy="4663801"/>
          </a:xfrm>
          <a:custGeom>
            <a:avLst/>
            <a:gdLst/>
            <a:ahLst/>
            <a:cxnLst/>
            <a:rect r="r" b="b" t="t" l="l"/>
            <a:pathLst>
              <a:path h="4663801" w="4354824">
                <a:moveTo>
                  <a:pt x="4354824" y="0"/>
                </a:moveTo>
                <a:lnTo>
                  <a:pt x="0" y="0"/>
                </a:lnTo>
                <a:lnTo>
                  <a:pt x="0" y="4663801"/>
                </a:lnTo>
                <a:lnTo>
                  <a:pt x="4354824" y="4663801"/>
                </a:lnTo>
                <a:lnTo>
                  <a:pt x="435482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740620" y="4014435"/>
            <a:ext cx="3439827" cy="15801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46"/>
              </a:lnSpc>
            </a:pPr>
            <a:r>
              <a:rPr lang="en-US" sz="4532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What is Pollination?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164983" y="1928660"/>
            <a:ext cx="3439827" cy="2181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86"/>
              </a:lnSpc>
            </a:pPr>
            <a:r>
              <a:rPr lang="en-US" sz="4132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What is the structure of a flower?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4686355" y="4946745"/>
            <a:ext cx="3439827" cy="2181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86"/>
              </a:lnSpc>
            </a:pPr>
            <a:r>
              <a:rPr lang="en-US" sz="4132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How does fertilisation happen?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1917" y="6837281"/>
            <a:ext cx="5896955" cy="3449719"/>
          </a:xfrm>
          <a:custGeom>
            <a:avLst/>
            <a:gdLst/>
            <a:ahLst/>
            <a:cxnLst/>
            <a:rect r="r" b="b" t="t" l="l"/>
            <a:pathLst>
              <a:path h="3449719" w="5896955">
                <a:moveTo>
                  <a:pt x="0" y="0"/>
                </a:moveTo>
                <a:lnTo>
                  <a:pt x="5896955" y="0"/>
                </a:lnTo>
                <a:lnTo>
                  <a:pt x="5896955" y="3449719"/>
                </a:lnTo>
                <a:lnTo>
                  <a:pt x="0" y="34497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5908872" y="6837281"/>
            <a:ext cx="5896955" cy="3449719"/>
          </a:xfrm>
          <a:custGeom>
            <a:avLst/>
            <a:gdLst/>
            <a:ahLst/>
            <a:cxnLst/>
            <a:rect r="r" b="b" t="t" l="l"/>
            <a:pathLst>
              <a:path h="3449719" w="5896955">
                <a:moveTo>
                  <a:pt x="0" y="0"/>
                </a:moveTo>
                <a:lnTo>
                  <a:pt x="5896955" y="0"/>
                </a:lnTo>
                <a:lnTo>
                  <a:pt x="5896955" y="3449719"/>
                </a:lnTo>
                <a:lnTo>
                  <a:pt x="0" y="34497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1805827" y="6837281"/>
            <a:ext cx="5896955" cy="3449719"/>
          </a:xfrm>
          <a:custGeom>
            <a:avLst/>
            <a:gdLst/>
            <a:ahLst/>
            <a:cxnLst/>
            <a:rect r="r" b="b" t="t" l="l"/>
            <a:pathLst>
              <a:path h="3449719" w="5896955">
                <a:moveTo>
                  <a:pt x="0" y="0"/>
                </a:moveTo>
                <a:lnTo>
                  <a:pt x="5896956" y="0"/>
                </a:lnTo>
                <a:lnTo>
                  <a:pt x="5896956" y="3449719"/>
                </a:lnTo>
                <a:lnTo>
                  <a:pt x="0" y="34497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462181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248525" y="9468499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4372280" y="9462181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390603" y="-1558951"/>
            <a:ext cx="19069206" cy="2379045"/>
            <a:chOff x="0" y="0"/>
            <a:chExt cx="5022342" cy="6265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022342" cy="626580"/>
            </a:xfrm>
            <a:custGeom>
              <a:avLst/>
              <a:gdLst/>
              <a:ahLst/>
              <a:cxnLst/>
              <a:rect r="r" b="b" t="t" l="l"/>
              <a:pathLst>
                <a:path h="626580" w="5022342">
                  <a:moveTo>
                    <a:pt x="0" y="0"/>
                  </a:moveTo>
                  <a:lnTo>
                    <a:pt x="5022342" y="0"/>
                  </a:lnTo>
                  <a:lnTo>
                    <a:pt x="5022342" y="626580"/>
                  </a:lnTo>
                  <a:lnTo>
                    <a:pt x="0" y="626580"/>
                  </a:lnTo>
                  <a:close/>
                </a:path>
              </a:pathLst>
            </a:custGeom>
            <a:solidFill>
              <a:srgbClr val="64842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5022342" cy="6742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pic>
        <p:nvPicPr>
          <p:cNvPr name="Picture 8" id="8"/>
          <p:cNvPicPr>
            <a:picLocks noChangeAspect="true"/>
          </p:cNvPicPr>
          <p:nvPr>
            <a:videoFile r:link="rId5"/>
          </p:nvPr>
        </p:nvPicPr>
        <p:blipFill>
          <a:blip r:embed="rId4"/>
          <a:stretch>
            <a:fillRect/>
          </a:stretch>
        </p:blipFill>
        <p:spPr>
          <a:xfrm rot="0">
            <a:off x="0" y="4015"/>
            <a:ext cx="18288000" cy="102789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0" y="0"/>
            <a:ext cx="18295144" cy="102829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 rot="0">
            <a:off x="0" y="4015"/>
            <a:ext cx="18288000" cy="102789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462181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248525" y="9468499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4372280" y="9462181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390603" y="-1558951"/>
            <a:ext cx="19069206" cy="2379045"/>
            <a:chOff x="0" y="0"/>
            <a:chExt cx="5022342" cy="6265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022342" cy="626580"/>
            </a:xfrm>
            <a:custGeom>
              <a:avLst/>
              <a:gdLst/>
              <a:ahLst/>
              <a:cxnLst/>
              <a:rect r="r" b="b" t="t" l="l"/>
              <a:pathLst>
                <a:path h="626580" w="5022342">
                  <a:moveTo>
                    <a:pt x="0" y="0"/>
                  </a:moveTo>
                  <a:lnTo>
                    <a:pt x="5022342" y="0"/>
                  </a:lnTo>
                  <a:lnTo>
                    <a:pt x="5022342" y="626580"/>
                  </a:lnTo>
                  <a:lnTo>
                    <a:pt x="0" y="626580"/>
                  </a:lnTo>
                  <a:close/>
                </a:path>
              </a:pathLst>
            </a:custGeom>
            <a:solidFill>
              <a:srgbClr val="64842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5022342" cy="6742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559056" y="988095"/>
            <a:ext cx="8291788" cy="8229600"/>
          </a:xfrm>
          <a:custGeom>
            <a:avLst/>
            <a:gdLst/>
            <a:ahLst/>
            <a:cxnLst/>
            <a:rect r="r" b="b" t="t" l="l"/>
            <a:pathLst>
              <a:path h="8229600" w="8291788">
                <a:moveTo>
                  <a:pt x="0" y="0"/>
                </a:moveTo>
                <a:lnTo>
                  <a:pt x="8291789" y="0"/>
                </a:lnTo>
                <a:lnTo>
                  <a:pt x="829178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942702">
            <a:off x="10005324" y="2007897"/>
            <a:ext cx="6437824" cy="6894590"/>
          </a:xfrm>
          <a:custGeom>
            <a:avLst/>
            <a:gdLst/>
            <a:ahLst/>
            <a:cxnLst/>
            <a:rect r="r" b="b" t="t" l="l"/>
            <a:pathLst>
              <a:path h="6894590" w="6437824">
                <a:moveTo>
                  <a:pt x="0" y="0"/>
                </a:moveTo>
                <a:lnTo>
                  <a:pt x="6437824" y="0"/>
                </a:lnTo>
                <a:lnTo>
                  <a:pt x="6437824" y="6894591"/>
                </a:lnTo>
                <a:lnTo>
                  <a:pt x="0" y="68945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1450466" y="3033861"/>
            <a:ext cx="4652966" cy="3562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71"/>
              </a:lnSpc>
            </a:pPr>
            <a:r>
              <a:rPr lang="en-US" sz="5051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Why do you think Pollination is important?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1917" y="6837281"/>
            <a:ext cx="5896955" cy="3449719"/>
          </a:xfrm>
          <a:custGeom>
            <a:avLst/>
            <a:gdLst/>
            <a:ahLst/>
            <a:cxnLst/>
            <a:rect r="r" b="b" t="t" l="l"/>
            <a:pathLst>
              <a:path h="3449719" w="5896955">
                <a:moveTo>
                  <a:pt x="0" y="0"/>
                </a:moveTo>
                <a:lnTo>
                  <a:pt x="5896955" y="0"/>
                </a:lnTo>
                <a:lnTo>
                  <a:pt x="5896955" y="3449719"/>
                </a:lnTo>
                <a:lnTo>
                  <a:pt x="0" y="34497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195522" y="6837281"/>
            <a:ext cx="5896955" cy="3449719"/>
          </a:xfrm>
          <a:custGeom>
            <a:avLst/>
            <a:gdLst/>
            <a:ahLst/>
            <a:cxnLst/>
            <a:rect r="r" b="b" t="t" l="l"/>
            <a:pathLst>
              <a:path h="3449719" w="5896955">
                <a:moveTo>
                  <a:pt x="0" y="0"/>
                </a:moveTo>
                <a:lnTo>
                  <a:pt x="5896956" y="0"/>
                </a:lnTo>
                <a:lnTo>
                  <a:pt x="5896956" y="3449719"/>
                </a:lnTo>
                <a:lnTo>
                  <a:pt x="0" y="34497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2132924" y="6837281"/>
            <a:ext cx="5896955" cy="3449719"/>
          </a:xfrm>
          <a:custGeom>
            <a:avLst/>
            <a:gdLst/>
            <a:ahLst/>
            <a:cxnLst/>
            <a:rect r="r" b="b" t="t" l="l"/>
            <a:pathLst>
              <a:path h="3449719" w="5896955">
                <a:moveTo>
                  <a:pt x="0" y="0"/>
                </a:moveTo>
                <a:lnTo>
                  <a:pt x="5896956" y="0"/>
                </a:lnTo>
                <a:lnTo>
                  <a:pt x="5896956" y="3449719"/>
                </a:lnTo>
                <a:lnTo>
                  <a:pt x="0" y="34497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462181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248525" y="9468499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4372280" y="9462181"/>
            <a:ext cx="7315200" cy="1243584"/>
          </a:xfrm>
          <a:custGeom>
            <a:avLst/>
            <a:gdLst/>
            <a:ahLst/>
            <a:cxnLst/>
            <a:rect r="r" b="b" t="t" l="l"/>
            <a:pathLst>
              <a:path h="1243584" w="7315200">
                <a:moveTo>
                  <a:pt x="0" y="0"/>
                </a:moveTo>
                <a:lnTo>
                  <a:pt x="7315200" y="0"/>
                </a:lnTo>
                <a:lnTo>
                  <a:pt x="7315200" y="1243584"/>
                </a:lnTo>
                <a:lnTo>
                  <a:pt x="0" y="1243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390603" y="-1558951"/>
            <a:ext cx="19069206" cy="2379045"/>
            <a:chOff x="0" y="0"/>
            <a:chExt cx="5022342" cy="6265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022342" cy="626580"/>
            </a:xfrm>
            <a:custGeom>
              <a:avLst/>
              <a:gdLst/>
              <a:ahLst/>
              <a:cxnLst/>
              <a:rect r="r" b="b" t="t" l="l"/>
              <a:pathLst>
                <a:path h="626580" w="5022342">
                  <a:moveTo>
                    <a:pt x="0" y="0"/>
                  </a:moveTo>
                  <a:lnTo>
                    <a:pt x="5022342" y="0"/>
                  </a:lnTo>
                  <a:lnTo>
                    <a:pt x="5022342" y="626580"/>
                  </a:lnTo>
                  <a:lnTo>
                    <a:pt x="0" y="626580"/>
                  </a:lnTo>
                  <a:close/>
                </a:path>
              </a:pathLst>
            </a:custGeom>
            <a:solidFill>
              <a:srgbClr val="64842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5022342" cy="6742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559056" y="988095"/>
            <a:ext cx="8291788" cy="8229600"/>
          </a:xfrm>
          <a:custGeom>
            <a:avLst/>
            <a:gdLst/>
            <a:ahLst/>
            <a:cxnLst/>
            <a:rect r="r" b="b" t="t" l="l"/>
            <a:pathLst>
              <a:path h="8229600" w="8291788">
                <a:moveTo>
                  <a:pt x="0" y="0"/>
                </a:moveTo>
                <a:lnTo>
                  <a:pt x="8291789" y="0"/>
                </a:lnTo>
                <a:lnTo>
                  <a:pt x="829178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942702">
            <a:off x="10005324" y="2007897"/>
            <a:ext cx="6437824" cy="6894590"/>
          </a:xfrm>
          <a:custGeom>
            <a:avLst/>
            <a:gdLst/>
            <a:ahLst/>
            <a:cxnLst/>
            <a:rect r="r" b="b" t="t" l="l"/>
            <a:pathLst>
              <a:path h="6894590" w="6437824">
                <a:moveTo>
                  <a:pt x="0" y="0"/>
                </a:moveTo>
                <a:lnTo>
                  <a:pt x="6437824" y="0"/>
                </a:lnTo>
                <a:lnTo>
                  <a:pt x="6437824" y="6894591"/>
                </a:lnTo>
                <a:lnTo>
                  <a:pt x="0" y="68945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1450466" y="3033861"/>
            <a:ext cx="4652966" cy="3562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71"/>
              </a:lnSpc>
            </a:pPr>
            <a:r>
              <a:rPr lang="en-US" sz="5051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Why do you think Pollination is important?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1917" y="6837281"/>
            <a:ext cx="5896955" cy="3449719"/>
          </a:xfrm>
          <a:custGeom>
            <a:avLst/>
            <a:gdLst/>
            <a:ahLst/>
            <a:cxnLst/>
            <a:rect r="r" b="b" t="t" l="l"/>
            <a:pathLst>
              <a:path h="3449719" w="5896955">
                <a:moveTo>
                  <a:pt x="0" y="0"/>
                </a:moveTo>
                <a:lnTo>
                  <a:pt x="5896955" y="0"/>
                </a:lnTo>
                <a:lnTo>
                  <a:pt x="5896955" y="3449719"/>
                </a:lnTo>
                <a:lnTo>
                  <a:pt x="0" y="34497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195522" y="6837281"/>
            <a:ext cx="5896955" cy="3449719"/>
          </a:xfrm>
          <a:custGeom>
            <a:avLst/>
            <a:gdLst/>
            <a:ahLst/>
            <a:cxnLst/>
            <a:rect r="r" b="b" t="t" l="l"/>
            <a:pathLst>
              <a:path h="3449719" w="5896955">
                <a:moveTo>
                  <a:pt x="0" y="0"/>
                </a:moveTo>
                <a:lnTo>
                  <a:pt x="5896956" y="0"/>
                </a:lnTo>
                <a:lnTo>
                  <a:pt x="5896956" y="3449719"/>
                </a:lnTo>
                <a:lnTo>
                  <a:pt x="0" y="34497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2132924" y="6837281"/>
            <a:ext cx="5896955" cy="3449719"/>
          </a:xfrm>
          <a:custGeom>
            <a:avLst/>
            <a:gdLst/>
            <a:ahLst/>
            <a:cxnLst/>
            <a:rect r="r" b="b" t="t" l="l"/>
            <a:pathLst>
              <a:path h="3449719" w="5896955">
                <a:moveTo>
                  <a:pt x="0" y="0"/>
                </a:moveTo>
                <a:lnTo>
                  <a:pt x="5896956" y="0"/>
                </a:lnTo>
                <a:lnTo>
                  <a:pt x="5896956" y="3449719"/>
                </a:lnTo>
                <a:lnTo>
                  <a:pt x="0" y="34497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1450466" y="743895"/>
            <a:ext cx="5197307" cy="1441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98"/>
              </a:lnSpc>
            </a:pPr>
            <a:r>
              <a:rPr lang="en-US" sz="4141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Share with the person next to you...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DAGQ7R1wSZo</dc:identifier>
  <dcterms:modified xsi:type="dcterms:W3CDTF">2011-08-01T06:04:30Z</dcterms:modified>
  <cp:revision>1</cp:revision>
  <dc:title>LSA Bronze PowerPoint 2</dc:title>
</cp:coreProperties>
</file>