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x="18288000" cy="10287000"/>
  <p:notesSz cx="6858000" cy="9144000"/>
  <p:embeddedFontLst>
    <p:embeddedFont>
      <p:font typeface="More Sugar" charset="1" panose="00000000000000000000"/>
      <p:regular r:id="rId24"/>
    </p:embeddedFont>
    <p:embeddedFont>
      <p:font typeface="Mistrully" charset="1" panose="00000000000000000000"/>
      <p:regular r:id="rId25"/>
    </p:embeddedFont>
    <p:embeddedFont>
      <p:font typeface="Now Bold" charset="1" panose="00000800000000000000"/>
      <p:regular r:id="rId26"/>
    </p:embeddedFont>
    <p:embeddedFont>
      <p:font typeface="Playlist Script" charset="1" panose="00000000000000000000"/>
      <p:regular r:id="rId27"/>
    </p:embeddedFont>
    <p:embeddedFont>
      <p:font typeface="Canva Sans Bold" charset="1" panose="020B0803030501040103"/>
      <p:regular r:id="rId28"/>
    </p:embeddedFont>
    <p:embeddedFont>
      <p:font typeface="Canva Sans" charset="1" panose="020B0503030501040103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jpeg" Type="http://schemas.openxmlformats.org/officeDocument/2006/relationships/image"/><Relationship Id="rId6" Target="../media/image5.jpeg" Type="http://schemas.openxmlformats.org/officeDocument/2006/relationships/image"/><Relationship Id="rId7" Target="../media/image6.jpe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svg" Type="http://schemas.openxmlformats.org/officeDocument/2006/relationships/image"/><Relationship Id="rId4" Target="../media/image18.png" Type="http://schemas.openxmlformats.org/officeDocument/2006/relationships/image"/><Relationship Id="rId5" Target="../media/image19.svg" Type="http://schemas.openxmlformats.org/officeDocument/2006/relationships/image"/><Relationship Id="rId6" Target="../media/image20.png" Type="http://schemas.openxmlformats.org/officeDocument/2006/relationships/image"/><Relationship Id="rId7" Target="../media/image21.svg" Type="http://schemas.openxmlformats.org/officeDocument/2006/relationships/image"/><Relationship Id="rId8" Target="../media/image25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3.jpeg" Type="http://schemas.openxmlformats.org/officeDocument/2006/relationships/image"/><Relationship Id="rId3" Target="https://www.youtube.com/watch?v=vf8QyIF3eoY" TargetMode="External" Type="http://schemas.openxmlformats.org/officeDocument/2006/relationships/video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svg" Type="http://schemas.openxmlformats.org/officeDocument/2006/relationships/image"/><Relationship Id="rId4" Target="../media/image18.png" Type="http://schemas.openxmlformats.org/officeDocument/2006/relationships/image"/><Relationship Id="rId5" Target="../media/image19.svg" Type="http://schemas.openxmlformats.org/officeDocument/2006/relationships/image"/><Relationship Id="rId6" Target="../media/image26.png" Type="http://schemas.openxmlformats.org/officeDocument/2006/relationships/image"/><Relationship Id="rId7" Target="../media/image27.svg" Type="http://schemas.openxmlformats.org/officeDocument/2006/relationships/image"/><Relationship Id="rId8" Target="../media/image20.png" Type="http://schemas.openxmlformats.org/officeDocument/2006/relationships/image"/><Relationship Id="rId9" Target="../media/image21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3.jpeg" Type="http://schemas.openxmlformats.org/officeDocument/2006/relationships/image"/><Relationship Id="rId3" Target="https://www.youtube.com/watch?v=eDxZojp9yNg" TargetMode="External" Type="http://schemas.openxmlformats.org/officeDocument/2006/relationships/video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8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sv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sv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sv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.pn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jpeg" Type="http://schemas.openxmlformats.org/officeDocument/2006/relationships/image"/><Relationship Id="rId6" Target="../media/image5.jpeg" Type="http://schemas.openxmlformats.org/officeDocument/2006/relationships/image"/><Relationship Id="rId7" Target="../media/image6.jpeg" Type="http://schemas.openxmlformats.org/officeDocument/2006/relationships/image"/><Relationship Id="rId8" Target="../media/image8.png" Type="http://schemas.openxmlformats.org/officeDocument/2006/relationships/image"/><Relationship Id="rId9" Target="../media/image9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svg" Type="http://schemas.openxmlformats.org/officeDocument/2006/relationships/image"/><Relationship Id="rId4" Target="../media/image1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svg" Type="http://schemas.openxmlformats.org/officeDocument/2006/relationships/image"/><Relationship Id="rId4" Target="../media/image12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svg" Type="http://schemas.openxmlformats.org/officeDocument/2006/relationships/image"/><Relationship Id="rId4" Target="../media/image13.png" Type="http://schemas.openxmlformats.org/officeDocument/2006/relationships/image"/><Relationship Id="rId5" Target="../media/image14.svg" Type="http://schemas.openxmlformats.org/officeDocument/2006/relationships/image"/><Relationship Id="rId6" Target="../media/image15.png" Type="http://schemas.openxmlformats.org/officeDocument/2006/relationships/image"/><Relationship Id="rId7" Target="../media/image16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svg" Type="http://schemas.openxmlformats.org/officeDocument/2006/relationships/image"/><Relationship Id="rId4" Target="../media/image17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svg" Type="http://schemas.openxmlformats.org/officeDocument/2006/relationships/image"/><Relationship Id="rId4" Target="../media/image18.png" Type="http://schemas.openxmlformats.org/officeDocument/2006/relationships/image"/><Relationship Id="rId5" Target="../media/image19.svg" Type="http://schemas.openxmlformats.org/officeDocument/2006/relationships/image"/><Relationship Id="rId6" Target="../media/image20.png" Type="http://schemas.openxmlformats.org/officeDocument/2006/relationships/image"/><Relationship Id="rId7" Target="../media/image21.svg" Type="http://schemas.openxmlformats.org/officeDocument/2006/relationships/image"/><Relationship Id="rId8" Target="../media/image22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3.jpeg" Type="http://schemas.openxmlformats.org/officeDocument/2006/relationships/image"/><Relationship Id="rId3" Target="https://www.youtube.com/watch?v=0PBzp9gEr8E" TargetMode="External" Type="http://schemas.openxmlformats.org/officeDocument/2006/relationships/video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svg" Type="http://schemas.openxmlformats.org/officeDocument/2006/relationships/image"/><Relationship Id="rId4" Target="../media/image18.png" Type="http://schemas.openxmlformats.org/officeDocument/2006/relationships/image"/><Relationship Id="rId5" Target="../media/image19.svg" Type="http://schemas.openxmlformats.org/officeDocument/2006/relationships/image"/><Relationship Id="rId6" Target="../media/image20.png" Type="http://schemas.openxmlformats.org/officeDocument/2006/relationships/image"/><Relationship Id="rId7" Target="../media/image21.svg" Type="http://schemas.openxmlformats.org/officeDocument/2006/relationships/image"/><Relationship Id="rId8" Target="../media/image24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3.jpeg" Type="http://schemas.openxmlformats.org/officeDocument/2006/relationships/image"/><Relationship Id="rId3" Target="https://www.youtube.com/watch?v=Rj6R6oNSULk" TargetMode="External" Type="http://schemas.openxmlformats.org/officeDocument/2006/relationships/video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190239" y="64949"/>
            <a:ext cx="11884484" cy="10066857"/>
            <a:chOff x="0" y="0"/>
            <a:chExt cx="2374900" cy="201168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-2540" y="-2540"/>
              <a:ext cx="2377441" cy="2009140"/>
            </a:xfrm>
            <a:custGeom>
              <a:avLst/>
              <a:gdLst/>
              <a:ahLst/>
              <a:cxnLst/>
              <a:rect r="r" b="b" t="t" l="l"/>
              <a:pathLst>
                <a:path h="2009140" w="2377441">
                  <a:moveTo>
                    <a:pt x="2376170" y="1778000"/>
                  </a:moveTo>
                  <a:cubicBezTo>
                    <a:pt x="2374900" y="1276350"/>
                    <a:pt x="2359660" y="598170"/>
                    <a:pt x="2359660" y="97790"/>
                  </a:cubicBezTo>
                  <a:cubicBezTo>
                    <a:pt x="2359660" y="90170"/>
                    <a:pt x="2360930" y="82550"/>
                    <a:pt x="2360930" y="76200"/>
                  </a:cubicBezTo>
                  <a:cubicBezTo>
                    <a:pt x="2359660" y="74930"/>
                    <a:pt x="2358390" y="74930"/>
                    <a:pt x="2357120" y="73660"/>
                  </a:cubicBezTo>
                  <a:cubicBezTo>
                    <a:pt x="2357120" y="73660"/>
                    <a:pt x="2355850" y="74930"/>
                    <a:pt x="2355850" y="76200"/>
                  </a:cubicBezTo>
                  <a:cubicBezTo>
                    <a:pt x="2353310" y="82550"/>
                    <a:pt x="2348230" y="82550"/>
                    <a:pt x="2343150" y="82550"/>
                  </a:cubicBezTo>
                  <a:cubicBezTo>
                    <a:pt x="2336800" y="81280"/>
                    <a:pt x="2330450" y="74930"/>
                    <a:pt x="2322830" y="77470"/>
                  </a:cubicBezTo>
                  <a:cubicBezTo>
                    <a:pt x="2320290" y="78740"/>
                    <a:pt x="2315210" y="76200"/>
                    <a:pt x="2313940" y="73660"/>
                  </a:cubicBezTo>
                  <a:cubicBezTo>
                    <a:pt x="2310130" y="68580"/>
                    <a:pt x="2305050" y="68580"/>
                    <a:pt x="2299970" y="71120"/>
                  </a:cubicBezTo>
                  <a:cubicBezTo>
                    <a:pt x="2297430" y="72390"/>
                    <a:pt x="2294890" y="71120"/>
                    <a:pt x="2292350" y="71120"/>
                  </a:cubicBezTo>
                  <a:cubicBezTo>
                    <a:pt x="2288540" y="71120"/>
                    <a:pt x="2283460" y="69850"/>
                    <a:pt x="2279650" y="68580"/>
                  </a:cubicBezTo>
                  <a:cubicBezTo>
                    <a:pt x="2278380" y="68580"/>
                    <a:pt x="2275840" y="67310"/>
                    <a:pt x="2274570" y="67310"/>
                  </a:cubicBezTo>
                  <a:cubicBezTo>
                    <a:pt x="2270760" y="66040"/>
                    <a:pt x="2266950" y="62230"/>
                    <a:pt x="2263140" y="67310"/>
                  </a:cubicBezTo>
                  <a:cubicBezTo>
                    <a:pt x="2263140" y="67310"/>
                    <a:pt x="2260600" y="67310"/>
                    <a:pt x="2259330" y="66040"/>
                  </a:cubicBezTo>
                  <a:cubicBezTo>
                    <a:pt x="2258060" y="63500"/>
                    <a:pt x="2256790" y="59690"/>
                    <a:pt x="2255520" y="57150"/>
                  </a:cubicBezTo>
                  <a:cubicBezTo>
                    <a:pt x="2252980" y="53340"/>
                    <a:pt x="2252980" y="46990"/>
                    <a:pt x="2249170" y="44450"/>
                  </a:cubicBezTo>
                  <a:cubicBezTo>
                    <a:pt x="2246630" y="43180"/>
                    <a:pt x="2245360" y="41910"/>
                    <a:pt x="2244090" y="39370"/>
                  </a:cubicBezTo>
                  <a:cubicBezTo>
                    <a:pt x="2244090" y="38100"/>
                    <a:pt x="2241550" y="36830"/>
                    <a:pt x="2241550" y="35560"/>
                  </a:cubicBezTo>
                  <a:lnTo>
                    <a:pt x="2237740" y="31750"/>
                  </a:lnTo>
                  <a:cubicBezTo>
                    <a:pt x="2236470" y="29210"/>
                    <a:pt x="2235200" y="25400"/>
                    <a:pt x="2232660" y="24130"/>
                  </a:cubicBezTo>
                  <a:cubicBezTo>
                    <a:pt x="2227580" y="20320"/>
                    <a:pt x="2226310" y="15240"/>
                    <a:pt x="2228850" y="8890"/>
                  </a:cubicBezTo>
                  <a:cubicBezTo>
                    <a:pt x="2225040" y="7620"/>
                    <a:pt x="2222500" y="5080"/>
                    <a:pt x="2218690" y="5080"/>
                  </a:cubicBezTo>
                  <a:cubicBezTo>
                    <a:pt x="2203450" y="6350"/>
                    <a:pt x="2186940" y="8890"/>
                    <a:pt x="2171700" y="10160"/>
                  </a:cubicBezTo>
                  <a:cubicBezTo>
                    <a:pt x="2169160" y="10160"/>
                    <a:pt x="2165350" y="11430"/>
                    <a:pt x="2164080" y="12700"/>
                  </a:cubicBezTo>
                  <a:cubicBezTo>
                    <a:pt x="2153920" y="19050"/>
                    <a:pt x="2143760" y="13970"/>
                    <a:pt x="2133600" y="12700"/>
                  </a:cubicBezTo>
                  <a:cubicBezTo>
                    <a:pt x="2125980" y="12700"/>
                    <a:pt x="2118360" y="8890"/>
                    <a:pt x="2110740" y="7620"/>
                  </a:cubicBezTo>
                  <a:cubicBezTo>
                    <a:pt x="2101850" y="6350"/>
                    <a:pt x="2094230" y="7620"/>
                    <a:pt x="2085340" y="6350"/>
                  </a:cubicBezTo>
                  <a:cubicBezTo>
                    <a:pt x="2084070" y="6350"/>
                    <a:pt x="2082800" y="5080"/>
                    <a:pt x="2081530" y="3810"/>
                  </a:cubicBezTo>
                  <a:cubicBezTo>
                    <a:pt x="2078990" y="0"/>
                    <a:pt x="2073910" y="1270"/>
                    <a:pt x="2071370" y="2540"/>
                  </a:cubicBezTo>
                  <a:cubicBezTo>
                    <a:pt x="2067560" y="5080"/>
                    <a:pt x="2066290" y="8890"/>
                    <a:pt x="2063750" y="12700"/>
                  </a:cubicBezTo>
                  <a:cubicBezTo>
                    <a:pt x="2057400" y="13970"/>
                    <a:pt x="2048510" y="15240"/>
                    <a:pt x="2042160" y="19050"/>
                  </a:cubicBezTo>
                  <a:cubicBezTo>
                    <a:pt x="2037080" y="21590"/>
                    <a:pt x="2034540" y="22860"/>
                    <a:pt x="2030730" y="20320"/>
                  </a:cubicBezTo>
                  <a:lnTo>
                    <a:pt x="2029460" y="21590"/>
                  </a:lnTo>
                  <a:cubicBezTo>
                    <a:pt x="2032000" y="24130"/>
                    <a:pt x="2033270" y="27940"/>
                    <a:pt x="2035810" y="30480"/>
                  </a:cubicBezTo>
                  <a:cubicBezTo>
                    <a:pt x="2032000" y="31750"/>
                    <a:pt x="2026920" y="34290"/>
                    <a:pt x="2024380" y="33020"/>
                  </a:cubicBezTo>
                  <a:cubicBezTo>
                    <a:pt x="2018030" y="31750"/>
                    <a:pt x="2015490" y="34290"/>
                    <a:pt x="2010410" y="36830"/>
                  </a:cubicBezTo>
                  <a:cubicBezTo>
                    <a:pt x="2005330" y="40640"/>
                    <a:pt x="1998980" y="43180"/>
                    <a:pt x="1993900" y="45720"/>
                  </a:cubicBezTo>
                  <a:cubicBezTo>
                    <a:pt x="1992630" y="45720"/>
                    <a:pt x="1991360" y="45720"/>
                    <a:pt x="1990090" y="44450"/>
                  </a:cubicBezTo>
                  <a:cubicBezTo>
                    <a:pt x="1988820" y="44450"/>
                    <a:pt x="1987550" y="43180"/>
                    <a:pt x="1987550" y="43180"/>
                  </a:cubicBezTo>
                  <a:cubicBezTo>
                    <a:pt x="1981200" y="45720"/>
                    <a:pt x="1974850" y="48260"/>
                    <a:pt x="1968500" y="45720"/>
                  </a:cubicBezTo>
                  <a:cubicBezTo>
                    <a:pt x="1967230" y="45720"/>
                    <a:pt x="1967230" y="46990"/>
                    <a:pt x="1965960" y="46990"/>
                  </a:cubicBezTo>
                  <a:cubicBezTo>
                    <a:pt x="1958340" y="49530"/>
                    <a:pt x="1953260" y="58420"/>
                    <a:pt x="1943100" y="58420"/>
                  </a:cubicBezTo>
                  <a:cubicBezTo>
                    <a:pt x="1935480" y="58420"/>
                    <a:pt x="1927860" y="64770"/>
                    <a:pt x="1920240" y="64770"/>
                  </a:cubicBezTo>
                  <a:cubicBezTo>
                    <a:pt x="1911350" y="66040"/>
                    <a:pt x="1903730" y="68580"/>
                    <a:pt x="1896110" y="72390"/>
                  </a:cubicBezTo>
                  <a:cubicBezTo>
                    <a:pt x="1893570" y="73660"/>
                    <a:pt x="1891030" y="73660"/>
                    <a:pt x="1889760" y="73660"/>
                  </a:cubicBezTo>
                  <a:cubicBezTo>
                    <a:pt x="1883410" y="71120"/>
                    <a:pt x="1879600" y="74930"/>
                    <a:pt x="1877060" y="78740"/>
                  </a:cubicBezTo>
                  <a:cubicBezTo>
                    <a:pt x="1870710" y="87630"/>
                    <a:pt x="1860550" y="90170"/>
                    <a:pt x="1851660" y="92710"/>
                  </a:cubicBezTo>
                  <a:cubicBezTo>
                    <a:pt x="1840230" y="95250"/>
                    <a:pt x="1828800" y="96520"/>
                    <a:pt x="1817370" y="97790"/>
                  </a:cubicBezTo>
                  <a:cubicBezTo>
                    <a:pt x="1816100" y="97790"/>
                    <a:pt x="1814830" y="101600"/>
                    <a:pt x="1812290" y="102870"/>
                  </a:cubicBezTo>
                  <a:cubicBezTo>
                    <a:pt x="1811020" y="102870"/>
                    <a:pt x="1809750" y="101600"/>
                    <a:pt x="1809750" y="101600"/>
                  </a:cubicBezTo>
                  <a:cubicBezTo>
                    <a:pt x="1803400" y="109220"/>
                    <a:pt x="1799590" y="120650"/>
                    <a:pt x="1786890" y="119380"/>
                  </a:cubicBezTo>
                  <a:lnTo>
                    <a:pt x="1785620" y="119380"/>
                  </a:lnTo>
                  <a:cubicBezTo>
                    <a:pt x="1775460" y="125730"/>
                    <a:pt x="1765300" y="123190"/>
                    <a:pt x="1756410" y="120650"/>
                  </a:cubicBezTo>
                  <a:cubicBezTo>
                    <a:pt x="1753870" y="120650"/>
                    <a:pt x="1750060" y="118110"/>
                    <a:pt x="1748790" y="115570"/>
                  </a:cubicBezTo>
                  <a:cubicBezTo>
                    <a:pt x="1744980" y="107950"/>
                    <a:pt x="1734820" y="105410"/>
                    <a:pt x="1727200" y="107950"/>
                  </a:cubicBezTo>
                  <a:cubicBezTo>
                    <a:pt x="1720850" y="110490"/>
                    <a:pt x="1714500" y="111760"/>
                    <a:pt x="1708150" y="114300"/>
                  </a:cubicBezTo>
                  <a:cubicBezTo>
                    <a:pt x="1697990" y="116840"/>
                    <a:pt x="1689100" y="118110"/>
                    <a:pt x="1678940" y="113030"/>
                  </a:cubicBezTo>
                  <a:cubicBezTo>
                    <a:pt x="1668780" y="107950"/>
                    <a:pt x="1661160" y="111760"/>
                    <a:pt x="1656080" y="123190"/>
                  </a:cubicBezTo>
                  <a:cubicBezTo>
                    <a:pt x="1652270" y="130810"/>
                    <a:pt x="1642109" y="132080"/>
                    <a:pt x="1635759" y="125730"/>
                  </a:cubicBezTo>
                  <a:cubicBezTo>
                    <a:pt x="1631949" y="121920"/>
                    <a:pt x="1629409" y="123190"/>
                    <a:pt x="1625599" y="125730"/>
                  </a:cubicBezTo>
                  <a:lnTo>
                    <a:pt x="1617979" y="133350"/>
                  </a:lnTo>
                  <a:cubicBezTo>
                    <a:pt x="1616709" y="134620"/>
                    <a:pt x="1614169" y="134620"/>
                    <a:pt x="1612899" y="134620"/>
                  </a:cubicBezTo>
                  <a:lnTo>
                    <a:pt x="1605279" y="134620"/>
                  </a:lnTo>
                  <a:cubicBezTo>
                    <a:pt x="1600199" y="134620"/>
                    <a:pt x="1595119" y="133350"/>
                    <a:pt x="1590040" y="132080"/>
                  </a:cubicBezTo>
                  <a:cubicBezTo>
                    <a:pt x="1583690" y="130810"/>
                    <a:pt x="1578609" y="127000"/>
                    <a:pt x="1572259" y="125730"/>
                  </a:cubicBezTo>
                  <a:cubicBezTo>
                    <a:pt x="1562099" y="124460"/>
                    <a:pt x="1559559" y="115570"/>
                    <a:pt x="1555749" y="109220"/>
                  </a:cubicBezTo>
                  <a:cubicBezTo>
                    <a:pt x="1553209" y="105410"/>
                    <a:pt x="1548129" y="100330"/>
                    <a:pt x="1543049" y="101600"/>
                  </a:cubicBezTo>
                  <a:cubicBezTo>
                    <a:pt x="1537969" y="104140"/>
                    <a:pt x="1532889" y="101600"/>
                    <a:pt x="1529079" y="100330"/>
                  </a:cubicBezTo>
                  <a:cubicBezTo>
                    <a:pt x="1527809" y="100330"/>
                    <a:pt x="1525269" y="99060"/>
                    <a:pt x="1523999" y="99060"/>
                  </a:cubicBezTo>
                  <a:cubicBezTo>
                    <a:pt x="1515109" y="96520"/>
                    <a:pt x="1508759" y="101600"/>
                    <a:pt x="1502409" y="107950"/>
                  </a:cubicBezTo>
                  <a:lnTo>
                    <a:pt x="1497329" y="113030"/>
                  </a:lnTo>
                  <a:cubicBezTo>
                    <a:pt x="1496059" y="114300"/>
                    <a:pt x="1496059" y="116840"/>
                    <a:pt x="1494790" y="118110"/>
                  </a:cubicBezTo>
                  <a:cubicBezTo>
                    <a:pt x="1487170" y="124460"/>
                    <a:pt x="1479550" y="121920"/>
                    <a:pt x="1470659" y="118110"/>
                  </a:cubicBezTo>
                  <a:cubicBezTo>
                    <a:pt x="1463040" y="114300"/>
                    <a:pt x="1454149" y="118110"/>
                    <a:pt x="1451609" y="125730"/>
                  </a:cubicBezTo>
                  <a:cubicBezTo>
                    <a:pt x="1450340" y="130810"/>
                    <a:pt x="1449070" y="134620"/>
                    <a:pt x="1442720" y="137160"/>
                  </a:cubicBezTo>
                  <a:cubicBezTo>
                    <a:pt x="1436370" y="140970"/>
                    <a:pt x="1428750" y="143510"/>
                    <a:pt x="1427480" y="152400"/>
                  </a:cubicBezTo>
                  <a:cubicBezTo>
                    <a:pt x="1427480" y="153670"/>
                    <a:pt x="1426210" y="154940"/>
                    <a:pt x="1424940" y="154940"/>
                  </a:cubicBezTo>
                  <a:cubicBezTo>
                    <a:pt x="1421130" y="156210"/>
                    <a:pt x="1418590" y="157480"/>
                    <a:pt x="1414780" y="158750"/>
                  </a:cubicBezTo>
                  <a:lnTo>
                    <a:pt x="1403350" y="158750"/>
                  </a:lnTo>
                  <a:cubicBezTo>
                    <a:pt x="1395730" y="157480"/>
                    <a:pt x="1388110" y="154940"/>
                    <a:pt x="1380490" y="153670"/>
                  </a:cubicBezTo>
                  <a:cubicBezTo>
                    <a:pt x="1371600" y="152400"/>
                    <a:pt x="1363979" y="157480"/>
                    <a:pt x="1355090" y="158750"/>
                  </a:cubicBezTo>
                  <a:lnTo>
                    <a:pt x="1353820" y="160020"/>
                  </a:lnTo>
                  <a:cubicBezTo>
                    <a:pt x="1351280" y="163830"/>
                    <a:pt x="1347470" y="162560"/>
                    <a:pt x="1344930" y="160020"/>
                  </a:cubicBezTo>
                  <a:cubicBezTo>
                    <a:pt x="1339850" y="154940"/>
                    <a:pt x="1330960" y="153670"/>
                    <a:pt x="1324610" y="156210"/>
                  </a:cubicBezTo>
                  <a:cubicBezTo>
                    <a:pt x="1316990" y="160020"/>
                    <a:pt x="1309370" y="162560"/>
                    <a:pt x="1301750" y="165100"/>
                  </a:cubicBezTo>
                  <a:cubicBezTo>
                    <a:pt x="1299210" y="165100"/>
                    <a:pt x="1296670" y="163830"/>
                    <a:pt x="1295400" y="163830"/>
                  </a:cubicBezTo>
                  <a:cubicBezTo>
                    <a:pt x="1292860" y="163830"/>
                    <a:pt x="1289050" y="162560"/>
                    <a:pt x="1287780" y="163830"/>
                  </a:cubicBezTo>
                  <a:cubicBezTo>
                    <a:pt x="1277620" y="171450"/>
                    <a:pt x="1267460" y="168910"/>
                    <a:pt x="1258570" y="163830"/>
                  </a:cubicBezTo>
                  <a:cubicBezTo>
                    <a:pt x="1253490" y="161290"/>
                    <a:pt x="1245870" y="158750"/>
                    <a:pt x="1243330" y="151130"/>
                  </a:cubicBezTo>
                  <a:cubicBezTo>
                    <a:pt x="1242060" y="146050"/>
                    <a:pt x="1236980" y="140970"/>
                    <a:pt x="1233170" y="137160"/>
                  </a:cubicBezTo>
                  <a:cubicBezTo>
                    <a:pt x="1226820" y="130810"/>
                    <a:pt x="1220470" y="121920"/>
                    <a:pt x="1209040" y="121920"/>
                  </a:cubicBezTo>
                  <a:cubicBezTo>
                    <a:pt x="1206500" y="121920"/>
                    <a:pt x="1203959" y="116840"/>
                    <a:pt x="1202690" y="118110"/>
                  </a:cubicBezTo>
                  <a:cubicBezTo>
                    <a:pt x="1197609" y="119380"/>
                    <a:pt x="1197609" y="116840"/>
                    <a:pt x="1195070" y="114300"/>
                  </a:cubicBezTo>
                  <a:cubicBezTo>
                    <a:pt x="1192530" y="111760"/>
                    <a:pt x="1188720" y="109220"/>
                    <a:pt x="1186180" y="105410"/>
                  </a:cubicBezTo>
                  <a:cubicBezTo>
                    <a:pt x="1182370" y="100330"/>
                    <a:pt x="1178560" y="93980"/>
                    <a:pt x="1174750" y="88900"/>
                  </a:cubicBezTo>
                  <a:cubicBezTo>
                    <a:pt x="1170940" y="83820"/>
                    <a:pt x="1168400" y="77470"/>
                    <a:pt x="1164590" y="72390"/>
                  </a:cubicBezTo>
                  <a:cubicBezTo>
                    <a:pt x="1163320" y="71120"/>
                    <a:pt x="1159509" y="69850"/>
                    <a:pt x="1158240" y="71120"/>
                  </a:cubicBezTo>
                  <a:lnTo>
                    <a:pt x="1143000" y="78740"/>
                  </a:lnTo>
                  <a:cubicBezTo>
                    <a:pt x="1140460" y="80010"/>
                    <a:pt x="1139190" y="82550"/>
                    <a:pt x="1137920" y="85090"/>
                  </a:cubicBezTo>
                  <a:lnTo>
                    <a:pt x="1136650" y="83820"/>
                  </a:lnTo>
                  <a:cubicBezTo>
                    <a:pt x="1137920" y="80010"/>
                    <a:pt x="1139190" y="76200"/>
                    <a:pt x="1140460" y="74930"/>
                  </a:cubicBezTo>
                  <a:lnTo>
                    <a:pt x="1125220" y="71120"/>
                  </a:lnTo>
                  <a:cubicBezTo>
                    <a:pt x="1121410" y="69850"/>
                    <a:pt x="1115060" y="69850"/>
                    <a:pt x="1112520" y="69850"/>
                  </a:cubicBezTo>
                  <a:lnTo>
                    <a:pt x="1092200" y="69850"/>
                  </a:lnTo>
                  <a:cubicBezTo>
                    <a:pt x="1084580" y="69850"/>
                    <a:pt x="1078230" y="68580"/>
                    <a:pt x="1070610" y="69850"/>
                  </a:cubicBezTo>
                  <a:cubicBezTo>
                    <a:pt x="1065530" y="71120"/>
                    <a:pt x="1061720" y="68580"/>
                    <a:pt x="1057910" y="66040"/>
                  </a:cubicBezTo>
                  <a:cubicBezTo>
                    <a:pt x="1047750" y="58420"/>
                    <a:pt x="1037590" y="49530"/>
                    <a:pt x="1023620" y="53340"/>
                  </a:cubicBezTo>
                  <a:cubicBezTo>
                    <a:pt x="1022350" y="53340"/>
                    <a:pt x="1019810" y="52070"/>
                    <a:pt x="1018540" y="50800"/>
                  </a:cubicBezTo>
                  <a:cubicBezTo>
                    <a:pt x="1014730" y="49530"/>
                    <a:pt x="1012190" y="46990"/>
                    <a:pt x="1007110" y="44450"/>
                  </a:cubicBezTo>
                  <a:cubicBezTo>
                    <a:pt x="1007110" y="48260"/>
                    <a:pt x="1007110" y="49530"/>
                    <a:pt x="1008380" y="52070"/>
                  </a:cubicBezTo>
                  <a:cubicBezTo>
                    <a:pt x="1005840" y="54610"/>
                    <a:pt x="1004570" y="53340"/>
                    <a:pt x="1003300" y="52070"/>
                  </a:cubicBezTo>
                  <a:cubicBezTo>
                    <a:pt x="1002030" y="53340"/>
                    <a:pt x="1000760" y="55880"/>
                    <a:pt x="999490" y="55880"/>
                  </a:cubicBezTo>
                  <a:cubicBezTo>
                    <a:pt x="993140" y="58420"/>
                    <a:pt x="986790" y="59690"/>
                    <a:pt x="980440" y="62230"/>
                  </a:cubicBezTo>
                  <a:cubicBezTo>
                    <a:pt x="977900" y="63500"/>
                    <a:pt x="975360" y="64770"/>
                    <a:pt x="974090" y="66040"/>
                  </a:cubicBezTo>
                  <a:cubicBezTo>
                    <a:pt x="969010" y="69850"/>
                    <a:pt x="965200" y="76200"/>
                    <a:pt x="956310" y="74930"/>
                  </a:cubicBezTo>
                  <a:cubicBezTo>
                    <a:pt x="955040" y="74930"/>
                    <a:pt x="952500" y="77470"/>
                    <a:pt x="949960" y="77470"/>
                  </a:cubicBezTo>
                  <a:cubicBezTo>
                    <a:pt x="947420" y="78740"/>
                    <a:pt x="943610" y="78740"/>
                    <a:pt x="941070" y="80010"/>
                  </a:cubicBezTo>
                  <a:lnTo>
                    <a:pt x="938530" y="80010"/>
                  </a:lnTo>
                  <a:cubicBezTo>
                    <a:pt x="930910" y="82550"/>
                    <a:pt x="924560" y="85090"/>
                    <a:pt x="916940" y="86360"/>
                  </a:cubicBezTo>
                  <a:lnTo>
                    <a:pt x="911860" y="86360"/>
                  </a:lnTo>
                  <a:cubicBezTo>
                    <a:pt x="905510" y="86360"/>
                    <a:pt x="900430" y="85090"/>
                    <a:pt x="894080" y="85090"/>
                  </a:cubicBezTo>
                  <a:cubicBezTo>
                    <a:pt x="887730" y="85090"/>
                    <a:pt x="881380" y="87630"/>
                    <a:pt x="875030" y="87630"/>
                  </a:cubicBezTo>
                  <a:cubicBezTo>
                    <a:pt x="867410" y="87630"/>
                    <a:pt x="858520" y="87630"/>
                    <a:pt x="852170" y="82550"/>
                  </a:cubicBezTo>
                  <a:cubicBezTo>
                    <a:pt x="850900" y="81280"/>
                    <a:pt x="847090" y="81280"/>
                    <a:pt x="844550" y="82550"/>
                  </a:cubicBezTo>
                  <a:cubicBezTo>
                    <a:pt x="835660" y="83820"/>
                    <a:pt x="826770" y="85090"/>
                    <a:pt x="819150" y="87630"/>
                  </a:cubicBezTo>
                  <a:cubicBezTo>
                    <a:pt x="811530" y="90170"/>
                    <a:pt x="807720" y="87630"/>
                    <a:pt x="805180" y="81280"/>
                  </a:cubicBezTo>
                  <a:cubicBezTo>
                    <a:pt x="803910" y="78740"/>
                    <a:pt x="801370" y="76200"/>
                    <a:pt x="798830" y="73660"/>
                  </a:cubicBezTo>
                  <a:cubicBezTo>
                    <a:pt x="795020" y="71120"/>
                    <a:pt x="791210" y="67310"/>
                    <a:pt x="787400" y="67310"/>
                  </a:cubicBezTo>
                  <a:cubicBezTo>
                    <a:pt x="778510" y="67310"/>
                    <a:pt x="773430" y="62230"/>
                    <a:pt x="767080" y="58420"/>
                  </a:cubicBezTo>
                  <a:cubicBezTo>
                    <a:pt x="756920" y="52070"/>
                    <a:pt x="748030" y="44450"/>
                    <a:pt x="735330" y="45720"/>
                  </a:cubicBezTo>
                  <a:lnTo>
                    <a:pt x="735330" y="39370"/>
                  </a:lnTo>
                  <a:cubicBezTo>
                    <a:pt x="737870" y="39370"/>
                    <a:pt x="740410" y="39370"/>
                    <a:pt x="742950" y="38100"/>
                  </a:cubicBezTo>
                  <a:cubicBezTo>
                    <a:pt x="739140" y="35560"/>
                    <a:pt x="739140" y="31750"/>
                    <a:pt x="736600" y="29210"/>
                  </a:cubicBezTo>
                  <a:cubicBezTo>
                    <a:pt x="731520" y="25400"/>
                    <a:pt x="726440" y="24130"/>
                    <a:pt x="721360" y="21590"/>
                  </a:cubicBezTo>
                  <a:cubicBezTo>
                    <a:pt x="717550" y="20320"/>
                    <a:pt x="712470" y="20320"/>
                    <a:pt x="715010" y="26670"/>
                  </a:cubicBezTo>
                  <a:cubicBezTo>
                    <a:pt x="708660" y="27940"/>
                    <a:pt x="703580" y="27940"/>
                    <a:pt x="701040" y="30480"/>
                  </a:cubicBezTo>
                  <a:cubicBezTo>
                    <a:pt x="695960" y="34290"/>
                    <a:pt x="690880" y="31750"/>
                    <a:pt x="687070" y="29210"/>
                  </a:cubicBezTo>
                  <a:cubicBezTo>
                    <a:pt x="684530" y="27940"/>
                    <a:pt x="681990" y="26670"/>
                    <a:pt x="679450" y="27940"/>
                  </a:cubicBezTo>
                  <a:cubicBezTo>
                    <a:pt x="664210" y="35560"/>
                    <a:pt x="648970" y="31750"/>
                    <a:pt x="633730" y="31750"/>
                  </a:cubicBezTo>
                  <a:cubicBezTo>
                    <a:pt x="631190" y="31750"/>
                    <a:pt x="628650" y="30480"/>
                    <a:pt x="624840" y="30480"/>
                  </a:cubicBezTo>
                  <a:cubicBezTo>
                    <a:pt x="619760" y="29210"/>
                    <a:pt x="615950" y="26670"/>
                    <a:pt x="610870" y="25400"/>
                  </a:cubicBezTo>
                  <a:cubicBezTo>
                    <a:pt x="605790" y="24130"/>
                    <a:pt x="599440" y="22860"/>
                    <a:pt x="594360" y="21590"/>
                  </a:cubicBezTo>
                  <a:lnTo>
                    <a:pt x="590550" y="21590"/>
                  </a:lnTo>
                  <a:cubicBezTo>
                    <a:pt x="581660" y="21590"/>
                    <a:pt x="572770" y="22860"/>
                    <a:pt x="565150" y="22860"/>
                  </a:cubicBezTo>
                  <a:cubicBezTo>
                    <a:pt x="558800" y="22860"/>
                    <a:pt x="552450" y="20320"/>
                    <a:pt x="544830" y="19050"/>
                  </a:cubicBezTo>
                  <a:cubicBezTo>
                    <a:pt x="543560" y="8890"/>
                    <a:pt x="533400" y="11430"/>
                    <a:pt x="527050" y="6350"/>
                  </a:cubicBezTo>
                  <a:cubicBezTo>
                    <a:pt x="525780" y="5080"/>
                    <a:pt x="523240" y="6350"/>
                    <a:pt x="521970" y="6350"/>
                  </a:cubicBezTo>
                  <a:cubicBezTo>
                    <a:pt x="514350" y="5080"/>
                    <a:pt x="509270" y="8890"/>
                    <a:pt x="506730" y="15240"/>
                  </a:cubicBezTo>
                  <a:cubicBezTo>
                    <a:pt x="502920" y="21590"/>
                    <a:pt x="492760" y="24130"/>
                    <a:pt x="496570" y="34290"/>
                  </a:cubicBezTo>
                  <a:cubicBezTo>
                    <a:pt x="497840" y="35560"/>
                    <a:pt x="500380" y="36830"/>
                    <a:pt x="501650" y="39370"/>
                  </a:cubicBezTo>
                  <a:cubicBezTo>
                    <a:pt x="501650" y="43180"/>
                    <a:pt x="500380" y="45720"/>
                    <a:pt x="496570" y="44450"/>
                  </a:cubicBezTo>
                  <a:cubicBezTo>
                    <a:pt x="495300" y="44450"/>
                    <a:pt x="494030" y="46990"/>
                    <a:pt x="492760" y="48260"/>
                  </a:cubicBezTo>
                  <a:cubicBezTo>
                    <a:pt x="491490" y="49530"/>
                    <a:pt x="491490" y="52070"/>
                    <a:pt x="490220" y="52070"/>
                  </a:cubicBezTo>
                  <a:cubicBezTo>
                    <a:pt x="482600" y="54610"/>
                    <a:pt x="477520" y="60960"/>
                    <a:pt x="468630" y="59690"/>
                  </a:cubicBezTo>
                  <a:lnTo>
                    <a:pt x="466090" y="59690"/>
                  </a:lnTo>
                  <a:cubicBezTo>
                    <a:pt x="458470" y="66040"/>
                    <a:pt x="450850" y="64770"/>
                    <a:pt x="441960" y="63500"/>
                  </a:cubicBezTo>
                  <a:cubicBezTo>
                    <a:pt x="438150" y="62230"/>
                    <a:pt x="433070" y="63500"/>
                    <a:pt x="427990" y="63500"/>
                  </a:cubicBezTo>
                  <a:cubicBezTo>
                    <a:pt x="424180" y="63500"/>
                    <a:pt x="420370" y="63500"/>
                    <a:pt x="416560" y="60960"/>
                  </a:cubicBezTo>
                  <a:cubicBezTo>
                    <a:pt x="411480" y="58420"/>
                    <a:pt x="406400" y="54610"/>
                    <a:pt x="401320" y="52070"/>
                  </a:cubicBezTo>
                  <a:cubicBezTo>
                    <a:pt x="396240" y="49530"/>
                    <a:pt x="389890" y="49530"/>
                    <a:pt x="389890" y="40640"/>
                  </a:cubicBezTo>
                  <a:cubicBezTo>
                    <a:pt x="389890" y="39370"/>
                    <a:pt x="387350" y="38100"/>
                    <a:pt x="387350" y="36830"/>
                  </a:cubicBezTo>
                  <a:cubicBezTo>
                    <a:pt x="378460" y="44450"/>
                    <a:pt x="370840" y="50800"/>
                    <a:pt x="363220" y="57150"/>
                  </a:cubicBezTo>
                  <a:cubicBezTo>
                    <a:pt x="359410" y="60960"/>
                    <a:pt x="354330" y="66040"/>
                    <a:pt x="356870" y="72390"/>
                  </a:cubicBezTo>
                  <a:cubicBezTo>
                    <a:pt x="356870" y="73660"/>
                    <a:pt x="355600" y="74930"/>
                    <a:pt x="355600" y="76200"/>
                  </a:cubicBezTo>
                  <a:cubicBezTo>
                    <a:pt x="354330" y="78740"/>
                    <a:pt x="353060" y="81280"/>
                    <a:pt x="350520" y="82550"/>
                  </a:cubicBezTo>
                  <a:cubicBezTo>
                    <a:pt x="347980" y="86360"/>
                    <a:pt x="345440" y="90170"/>
                    <a:pt x="342900" y="95250"/>
                  </a:cubicBezTo>
                  <a:lnTo>
                    <a:pt x="335280" y="102870"/>
                  </a:lnTo>
                  <a:cubicBezTo>
                    <a:pt x="332740" y="106680"/>
                    <a:pt x="330200" y="110490"/>
                    <a:pt x="326390" y="113030"/>
                  </a:cubicBezTo>
                  <a:cubicBezTo>
                    <a:pt x="317500" y="120650"/>
                    <a:pt x="308610" y="128270"/>
                    <a:pt x="298450" y="135890"/>
                  </a:cubicBezTo>
                  <a:cubicBezTo>
                    <a:pt x="293370" y="140970"/>
                    <a:pt x="287020" y="144780"/>
                    <a:pt x="281940" y="149860"/>
                  </a:cubicBezTo>
                  <a:cubicBezTo>
                    <a:pt x="273050" y="157480"/>
                    <a:pt x="262890" y="163830"/>
                    <a:pt x="257810" y="175260"/>
                  </a:cubicBezTo>
                  <a:cubicBezTo>
                    <a:pt x="257810" y="176530"/>
                    <a:pt x="255270" y="177800"/>
                    <a:pt x="254000" y="179070"/>
                  </a:cubicBezTo>
                  <a:cubicBezTo>
                    <a:pt x="247650" y="184150"/>
                    <a:pt x="237490" y="184150"/>
                    <a:pt x="237490" y="194310"/>
                  </a:cubicBezTo>
                  <a:cubicBezTo>
                    <a:pt x="227330" y="194310"/>
                    <a:pt x="222250" y="201930"/>
                    <a:pt x="217170" y="208280"/>
                  </a:cubicBezTo>
                  <a:cubicBezTo>
                    <a:pt x="213360" y="213360"/>
                    <a:pt x="209550" y="219710"/>
                    <a:pt x="204470" y="223520"/>
                  </a:cubicBezTo>
                  <a:cubicBezTo>
                    <a:pt x="199390" y="226060"/>
                    <a:pt x="193040" y="224790"/>
                    <a:pt x="186690" y="224790"/>
                  </a:cubicBezTo>
                  <a:cubicBezTo>
                    <a:pt x="184150" y="224790"/>
                    <a:pt x="181610" y="224790"/>
                    <a:pt x="181610" y="226060"/>
                  </a:cubicBezTo>
                  <a:cubicBezTo>
                    <a:pt x="176530" y="231140"/>
                    <a:pt x="170180" y="234950"/>
                    <a:pt x="166370" y="241300"/>
                  </a:cubicBezTo>
                  <a:cubicBezTo>
                    <a:pt x="162560" y="247650"/>
                    <a:pt x="158750" y="251460"/>
                    <a:pt x="152400" y="252730"/>
                  </a:cubicBezTo>
                  <a:cubicBezTo>
                    <a:pt x="146050" y="254000"/>
                    <a:pt x="139700" y="260350"/>
                    <a:pt x="130810" y="256540"/>
                  </a:cubicBezTo>
                  <a:cubicBezTo>
                    <a:pt x="123190" y="254000"/>
                    <a:pt x="114300" y="256540"/>
                    <a:pt x="109220" y="251460"/>
                  </a:cubicBezTo>
                  <a:cubicBezTo>
                    <a:pt x="99060" y="252730"/>
                    <a:pt x="91440" y="255270"/>
                    <a:pt x="82550" y="256540"/>
                  </a:cubicBezTo>
                  <a:cubicBezTo>
                    <a:pt x="72390" y="259080"/>
                    <a:pt x="60960" y="257810"/>
                    <a:pt x="52070" y="265430"/>
                  </a:cubicBezTo>
                  <a:cubicBezTo>
                    <a:pt x="44450" y="271780"/>
                    <a:pt x="38100" y="278130"/>
                    <a:pt x="26670" y="276860"/>
                  </a:cubicBezTo>
                  <a:cubicBezTo>
                    <a:pt x="27940" y="284480"/>
                    <a:pt x="29210" y="290830"/>
                    <a:pt x="30480" y="298450"/>
                  </a:cubicBezTo>
                  <a:cubicBezTo>
                    <a:pt x="33020" y="318770"/>
                    <a:pt x="35560" y="339090"/>
                    <a:pt x="36830" y="359410"/>
                  </a:cubicBezTo>
                  <a:cubicBezTo>
                    <a:pt x="40640" y="384810"/>
                    <a:pt x="41910" y="408940"/>
                    <a:pt x="39370" y="433070"/>
                  </a:cubicBezTo>
                  <a:cubicBezTo>
                    <a:pt x="36830" y="467360"/>
                    <a:pt x="25400" y="1640840"/>
                    <a:pt x="13970" y="1672590"/>
                  </a:cubicBezTo>
                  <a:lnTo>
                    <a:pt x="2540" y="1699260"/>
                  </a:lnTo>
                  <a:cubicBezTo>
                    <a:pt x="0" y="1705610"/>
                    <a:pt x="3810" y="1709420"/>
                    <a:pt x="10160" y="1710690"/>
                  </a:cubicBezTo>
                  <a:cubicBezTo>
                    <a:pt x="17780" y="1711960"/>
                    <a:pt x="20320" y="1717040"/>
                    <a:pt x="22860" y="1723390"/>
                  </a:cubicBezTo>
                  <a:cubicBezTo>
                    <a:pt x="25400" y="1733550"/>
                    <a:pt x="21590" y="1743710"/>
                    <a:pt x="26670" y="1753870"/>
                  </a:cubicBezTo>
                  <a:cubicBezTo>
                    <a:pt x="29210" y="1758950"/>
                    <a:pt x="26670" y="1767840"/>
                    <a:pt x="25400" y="1775460"/>
                  </a:cubicBezTo>
                  <a:cubicBezTo>
                    <a:pt x="24130" y="1785620"/>
                    <a:pt x="26670" y="1795780"/>
                    <a:pt x="30480" y="1804670"/>
                  </a:cubicBezTo>
                  <a:cubicBezTo>
                    <a:pt x="39370" y="1819910"/>
                    <a:pt x="40640" y="1837690"/>
                    <a:pt x="40640" y="1854200"/>
                  </a:cubicBezTo>
                  <a:cubicBezTo>
                    <a:pt x="40640" y="1858010"/>
                    <a:pt x="41910" y="1861820"/>
                    <a:pt x="43180" y="1864360"/>
                  </a:cubicBezTo>
                  <a:cubicBezTo>
                    <a:pt x="45720" y="1866900"/>
                    <a:pt x="50800" y="1869440"/>
                    <a:pt x="55880" y="1870710"/>
                  </a:cubicBezTo>
                  <a:lnTo>
                    <a:pt x="86360" y="1885950"/>
                  </a:lnTo>
                  <a:cubicBezTo>
                    <a:pt x="100330" y="1893570"/>
                    <a:pt x="111760" y="1892300"/>
                    <a:pt x="124460" y="1883410"/>
                  </a:cubicBezTo>
                  <a:cubicBezTo>
                    <a:pt x="125730" y="1882140"/>
                    <a:pt x="129540" y="1880870"/>
                    <a:pt x="130810" y="1880870"/>
                  </a:cubicBezTo>
                  <a:cubicBezTo>
                    <a:pt x="139700" y="1882140"/>
                    <a:pt x="148590" y="1882140"/>
                    <a:pt x="156210" y="1889760"/>
                  </a:cubicBezTo>
                  <a:cubicBezTo>
                    <a:pt x="165100" y="1897380"/>
                    <a:pt x="177800" y="1902460"/>
                    <a:pt x="187960" y="1908810"/>
                  </a:cubicBezTo>
                  <a:cubicBezTo>
                    <a:pt x="194310" y="1912620"/>
                    <a:pt x="201930" y="1917700"/>
                    <a:pt x="205740" y="1922780"/>
                  </a:cubicBezTo>
                  <a:cubicBezTo>
                    <a:pt x="208280" y="1925320"/>
                    <a:pt x="210820" y="1927860"/>
                    <a:pt x="213360" y="1929130"/>
                  </a:cubicBezTo>
                  <a:cubicBezTo>
                    <a:pt x="227330" y="1934210"/>
                    <a:pt x="234950" y="1946910"/>
                    <a:pt x="243840" y="1957070"/>
                  </a:cubicBezTo>
                  <a:cubicBezTo>
                    <a:pt x="251460" y="1965960"/>
                    <a:pt x="261620" y="1971040"/>
                    <a:pt x="273050" y="1972310"/>
                  </a:cubicBezTo>
                  <a:cubicBezTo>
                    <a:pt x="285750" y="1974850"/>
                    <a:pt x="298450" y="1976120"/>
                    <a:pt x="311150" y="1978660"/>
                  </a:cubicBezTo>
                  <a:cubicBezTo>
                    <a:pt x="316230" y="1979930"/>
                    <a:pt x="322580" y="1981200"/>
                    <a:pt x="327660" y="1983740"/>
                  </a:cubicBezTo>
                  <a:cubicBezTo>
                    <a:pt x="334010" y="1986280"/>
                    <a:pt x="340360" y="1986280"/>
                    <a:pt x="345440" y="1990090"/>
                  </a:cubicBezTo>
                  <a:cubicBezTo>
                    <a:pt x="353060" y="1996440"/>
                    <a:pt x="360680" y="2000250"/>
                    <a:pt x="370840" y="1997710"/>
                  </a:cubicBezTo>
                  <a:cubicBezTo>
                    <a:pt x="374650" y="1996440"/>
                    <a:pt x="379730" y="1998980"/>
                    <a:pt x="383540" y="2000250"/>
                  </a:cubicBezTo>
                  <a:cubicBezTo>
                    <a:pt x="384810" y="2000250"/>
                    <a:pt x="386080" y="2001520"/>
                    <a:pt x="387350" y="2001520"/>
                  </a:cubicBezTo>
                  <a:cubicBezTo>
                    <a:pt x="401320" y="2002790"/>
                    <a:pt x="414020" y="2000250"/>
                    <a:pt x="426720" y="1997710"/>
                  </a:cubicBezTo>
                  <a:cubicBezTo>
                    <a:pt x="431800" y="1996440"/>
                    <a:pt x="436880" y="1995170"/>
                    <a:pt x="441960" y="1992630"/>
                  </a:cubicBezTo>
                  <a:cubicBezTo>
                    <a:pt x="455930" y="1986280"/>
                    <a:pt x="469900" y="1979930"/>
                    <a:pt x="482600" y="1972310"/>
                  </a:cubicBezTo>
                  <a:cubicBezTo>
                    <a:pt x="491490" y="1967230"/>
                    <a:pt x="500380" y="1962150"/>
                    <a:pt x="510540" y="1967230"/>
                  </a:cubicBezTo>
                  <a:lnTo>
                    <a:pt x="515620" y="1967230"/>
                  </a:lnTo>
                  <a:cubicBezTo>
                    <a:pt x="524510" y="1967230"/>
                    <a:pt x="533400" y="1965960"/>
                    <a:pt x="541020" y="1964690"/>
                  </a:cubicBezTo>
                  <a:cubicBezTo>
                    <a:pt x="542290" y="1964690"/>
                    <a:pt x="544830" y="1964690"/>
                    <a:pt x="544830" y="1963420"/>
                  </a:cubicBezTo>
                  <a:cubicBezTo>
                    <a:pt x="548640" y="1958340"/>
                    <a:pt x="554990" y="1958340"/>
                    <a:pt x="561340" y="1957070"/>
                  </a:cubicBezTo>
                  <a:cubicBezTo>
                    <a:pt x="571500" y="1955800"/>
                    <a:pt x="581660" y="1955800"/>
                    <a:pt x="589280" y="1949450"/>
                  </a:cubicBezTo>
                  <a:cubicBezTo>
                    <a:pt x="596900" y="1944370"/>
                    <a:pt x="604520" y="1943100"/>
                    <a:pt x="613410" y="1941830"/>
                  </a:cubicBezTo>
                  <a:cubicBezTo>
                    <a:pt x="614680" y="1941830"/>
                    <a:pt x="617220" y="1940560"/>
                    <a:pt x="618490" y="1940560"/>
                  </a:cubicBezTo>
                  <a:cubicBezTo>
                    <a:pt x="624840" y="1939290"/>
                    <a:pt x="631190" y="1935480"/>
                    <a:pt x="636270" y="1936750"/>
                  </a:cubicBezTo>
                  <a:cubicBezTo>
                    <a:pt x="647700" y="1939290"/>
                    <a:pt x="652780" y="1935480"/>
                    <a:pt x="660400" y="1925320"/>
                  </a:cubicBezTo>
                  <a:cubicBezTo>
                    <a:pt x="661670" y="1922780"/>
                    <a:pt x="665480" y="1921510"/>
                    <a:pt x="668020" y="1920240"/>
                  </a:cubicBezTo>
                  <a:cubicBezTo>
                    <a:pt x="674370" y="1918970"/>
                    <a:pt x="680720" y="1920240"/>
                    <a:pt x="687070" y="1918970"/>
                  </a:cubicBezTo>
                  <a:cubicBezTo>
                    <a:pt x="690880" y="1918970"/>
                    <a:pt x="694690" y="1915160"/>
                    <a:pt x="697230" y="1915160"/>
                  </a:cubicBezTo>
                  <a:cubicBezTo>
                    <a:pt x="707390" y="1916430"/>
                    <a:pt x="718820" y="1912620"/>
                    <a:pt x="727710" y="1918970"/>
                  </a:cubicBezTo>
                  <a:cubicBezTo>
                    <a:pt x="728980" y="1920240"/>
                    <a:pt x="731520" y="1920240"/>
                    <a:pt x="734060" y="1920240"/>
                  </a:cubicBezTo>
                  <a:cubicBezTo>
                    <a:pt x="750570" y="1921510"/>
                    <a:pt x="764540" y="1926590"/>
                    <a:pt x="775970" y="1936750"/>
                  </a:cubicBezTo>
                  <a:cubicBezTo>
                    <a:pt x="779780" y="1940560"/>
                    <a:pt x="784860" y="1943100"/>
                    <a:pt x="788670" y="1945640"/>
                  </a:cubicBezTo>
                  <a:cubicBezTo>
                    <a:pt x="792480" y="1948180"/>
                    <a:pt x="797560" y="1948180"/>
                    <a:pt x="801370" y="1949450"/>
                  </a:cubicBezTo>
                  <a:cubicBezTo>
                    <a:pt x="805180" y="1950720"/>
                    <a:pt x="807720" y="1951990"/>
                    <a:pt x="811530" y="1951990"/>
                  </a:cubicBezTo>
                  <a:cubicBezTo>
                    <a:pt x="817880" y="1951990"/>
                    <a:pt x="822960" y="1954530"/>
                    <a:pt x="826770" y="1959610"/>
                  </a:cubicBezTo>
                  <a:cubicBezTo>
                    <a:pt x="828040" y="1960880"/>
                    <a:pt x="829310" y="1962150"/>
                    <a:pt x="830580" y="1964690"/>
                  </a:cubicBezTo>
                  <a:cubicBezTo>
                    <a:pt x="829310" y="1968500"/>
                    <a:pt x="836930" y="1978660"/>
                    <a:pt x="842010" y="1978660"/>
                  </a:cubicBezTo>
                  <a:cubicBezTo>
                    <a:pt x="850900" y="1978660"/>
                    <a:pt x="859790" y="1981200"/>
                    <a:pt x="867410" y="1987550"/>
                  </a:cubicBezTo>
                  <a:cubicBezTo>
                    <a:pt x="868680" y="1988820"/>
                    <a:pt x="871220" y="1988820"/>
                    <a:pt x="873760" y="1987550"/>
                  </a:cubicBezTo>
                  <a:cubicBezTo>
                    <a:pt x="877570" y="1986280"/>
                    <a:pt x="880110" y="1986280"/>
                    <a:pt x="882650" y="1990090"/>
                  </a:cubicBezTo>
                  <a:cubicBezTo>
                    <a:pt x="883920" y="1991360"/>
                    <a:pt x="889000" y="1991360"/>
                    <a:pt x="891540" y="1991360"/>
                  </a:cubicBezTo>
                  <a:cubicBezTo>
                    <a:pt x="897890" y="1991360"/>
                    <a:pt x="905510" y="1990090"/>
                    <a:pt x="911860" y="1991360"/>
                  </a:cubicBezTo>
                  <a:cubicBezTo>
                    <a:pt x="923290" y="1992630"/>
                    <a:pt x="933450" y="1993900"/>
                    <a:pt x="944880" y="1996440"/>
                  </a:cubicBezTo>
                  <a:cubicBezTo>
                    <a:pt x="947420" y="1996440"/>
                    <a:pt x="949960" y="1997710"/>
                    <a:pt x="951230" y="1998980"/>
                  </a:cubicBezTo>
                  <a:cubicBezTo>
                    <a:pt x="953770" y="2005330"/>
                    <a:pt x="960120" y="2005330"/>
                    <a:pt x="963930" y="2006600"/>
                  </a:cubicBezTo>
                  <a:cubicBezTo>
                    <a:pt x="967740" y="2007870"/>
                    <a:pt x="972820" y="2009140"/>
                    <a:pt x="975360" y="2009140"/>
                  </a:cubicBezTo>
                  <a:cubicBezTo>
                    <a:pt x="976630" y="2007870"/>
                    <a:pt x="979170" y="2006600"/>
                    <a:pt x="981710" y="2004060"/>
                  </a:cubicBezTo>
                  <a:cubicBezTo>
                    <a:pt x="976630" y="2004060"/>
                    <a:pt x="974090" y="2005330"/>
                    <a:pt x="971550" y="2005330"/>
                  </a:cubicBezTo>
                  <a:cubicBezTo>
                    <a:pt x="976630" y="1998980"/>
                    <a:pt x="981710" y="1997710"/>
                    <a:pt x="988060" y="2001520"/>
                  </a:cubicBezTo>
                  <a:cubicBezTo>
                    <a:pt x="995680" y="2007870"/>
                    <a:pt x="1002030" y="2007870"/>
                    <a:pt x="1010920" y="2001520"/>
                  </a:cubicBezTo>
                  <a:lnTo>
                    <a:pt x="1018540" y="1997710"/>
                  </a:lnTo>
                  <a:lnTo>
                    <a:pt x="1018540" y="1991360"/>
                  </a:lnTo>
                  <a:cubicBezTo>
                    <a:pt x="1022350" y="1992630"/>
                    <a:pt x="1026160" y="1995170"/>
                    <a:pt x="1028700" y="1995170"/>
                  </a:cubicBezTo>
                  <a:cubicBezTo>
                    <a:pt x="1036320" y="1991360"/>
                    <a:pt x="1043940" y="1987550"/>
                    <a:pt x="1050290" y="1982470"/>
                  </a:cubicBezTo>
                  <a:cubicBezTo>
                    <a:pt x="1057910" y="1977390"/>
                    <a:pt x="1064260" y="1971040"/>
                    <a:pt x="1070610" y="1965960"/>
                  </a:cubicBezTo>
                  <a:cubicBezTo>
                    <a:pt x="1071880" y="1965960"/>
                    <a:pt x="1071880" y="1964690"/>
                    <a:pt x="1073150" y="1964690"/>
                  </a:cubicBezTo>
                  <a:cubicBezTo>
                    <a:pt x="1082040" y="1962150"/>
                    <a:pt x="1089660" y="1960880"/>
                    <a:pt x="1098550" y="1958340"/>
                  </a:cubicBezTo>
                  <a:cubicBezTo>
                    <a:pt x="1103630" y="1957070"/>
                    <a:pt x="1107440" y="1954530"/>
                    <a:pt x="1112520" y="1953260"/>
                  </a:cubicBezTo>
                  <a:cubicBezTo>
                    <a:pt x="1116330" y="1951990"/>
                    <a:pt x="1118870" y="1951990"/>
                    <a:pt x="1122680" y="1950720"/>
                  </a:cubicBezTo>
                  <a:lnTo>
                    <a:pt x="1135380" y="1950720"/>
                  </a:lnTo>
                  <a:cubicBezTo>
                    <a:pt x="1137920" y="1950720"/>
                    <a:pt x="1141730" y="1950720"/>
                    <a:pt x="1144270" y="1949450"/>
                  </a:cubicBezTo>
                  <a:cubicBezTo>
                    <a:pt x="1145540" y="1946910"/>
                    <a:pt x="1148080" y="1943100"/>
                    <a:pt x="1149350" y="1943100"/>
                  </a:cubicBezTo>
                  <a:cubicBezTo>
                    <a:pt x="1153160" y="1943100"/>
                    <a:pt x="1155700" y="1945640"/>
                    <a:pt x="1159510" y="1946910"/>
                  </a:cubicBezTo>
                  <a:cubicBezTo>
                    <a:pt x="1160780" y="1946910"/>
                    <a:pt x="1160780" y="1948180"/>
                    <a:pt x="1160780" y="1949450"/>
                  </a:cubicBezTo>
                  <a:cubicBezTo>
                    <a:pt x="1165860" y="1954530"/>
                    <a:pt x="1169670" y="1960880"/>
                    <a:pt x="1174750" y="1965960"/>
                  </a:cubicBezTo>
                  <a:cubicBezTo>
                    <a:pt x="1181100" y="1972310"/>
                    <a:pt x="1187450" y="1972310"/>
                    <a:pt x="1191260" y="1968500"/>
                  </a:cubicBezTo>
                  <a:cubicBezTo>
                    <a:pt x="1197610" y="1963420"/>
                    <a:pt x="1202690" y="1959610"/>
                    <a:pt x="1211580" y="1962150"/>
                  </a:cubicBezTo>
                  <a:cubicBezTo>
                    <a:pt x="1212850" y="1962150"/>
                    <a:pt x="1215390" y="1963420"/>
                    <a:pt x="1216660" y="1962150"/>
                  </a:cubicBezTo>
                  <a:cubicBezTo>
                    <a:pt x="1223010" y="1959610"/>
                    <a:pt x="1230630" y="1957070"/>
                    <a:pt x="1236980" y="1953260"/>
                  </a:cubicBezTo>
                  <a:cubicBezTo>
                    <a:pt x="1240790" y="1951990"/>
                    <a:pt x="1245870" y="1951990"/>
                    <a:pt x="1247140" y="1949450"/>
                  </a:cubicBezTo>
                  <a:cubicBezTo>
                    <a:pt x="1250950" y="1941830"/>
                    <a:pt x="1257300" y="1938020"/>
                    <a:pt x="1263650" y="1932940"/>
                  </a:cubicBezTo>
                  <a:cubicBezTo>
                    <a:pt x="1267460" y="1929130"/>
                    <a:pt x="1271270" y="1924050"/>
                    <a:pt x="1275080" y="1922780"/>
                  </a:cubicBezTo>
                  <a:cubicBezTo>
                    <a:pt x="1283970" y="1920240"/>
                    <a:pt x="1290320" y="1912620"/>
                    <a:pt x="1297940" y="1907540"/>
                  </a:cubicBezTo>
                  <a:cubicBezTo>
                    <a:pt x="1304290" y="1903730"/>
                    <a:pt x="1308100" y="1896110"/>
                    <a:pt x="1314450" y="1894840"/>
                  </a:cubicBezTo>
                  <a:cubicBezTo>
                    <a:pt x="1324610" y="1892300"/>
                    <a:pt x="1332230" y="1885950"/>
                    <a:pt x="1341120" y="1879600"/>
                  </a:cubicBezTo>
                  <a:cubicBezTo>
                    <a:pt x="1346200" y="1875790"/>
                    <a:pt x="1352550" y="1873250"/>
                    <a:pt x="1358900" y="1874520"/>
                  </a:cubicBezTo>
                  <a:cubicBezTo>
                    <a:pt x="1362710" y="1875790"/>
                    <a:pt x="1367790" y="1874520"/>
                    <a:pt x="1370330" y="1873250"/>
                  </a:cubicBezTo>
                  <a:cubicBezTo>
                    <a:pt x="1375410" y="1870710"/>
                    <a:pt x="1380490" y="1866900"/>
                    <a:pt x="1385570" y="1864360"/>
                  </a:cubicBezTo>
                  <a:cubicBezTo>
                    <a:pt x="1389380" y="1861820"/>
                    <a:pt x="1393190" y="1859280"/>
                    <a:pt x="1397000" y="1859280"/>
                  </a:cubicBezTo>
                  <a:cubicBezTo>
                    <a:pt x="1409700" y="1858010"/>
                    <a:pt x="1419860" y="1855470"/>
                    <a:pt x="1426210" y="1842770"/>
                  </a:cubicBezTo>
                  <a:cubicBezTo>
                    <a:pt x="1428750" y="1837690"/>
                    <a:pt x="1441450" y="1831340"/>
                    <a:pt x="1446530" y="1833880"/>
                  </a:cubicBezTo>
                  <a:cubicBezTo>
                    <a:pt x="1455420" y="1837690"/>
                    <a:pt x="1461770" y="1835150"/>
                    <a:pt x="1466850" y="1827530"/>
                  </a:cubicBezTo>
                  <a:cubicBezTo>
                    <a:pt x="1470660" y="1823720"/>
                    <a:pt x="1475740" y="1824990"/>
                    <a:pt x="1479550" y="1827530"/>
                  </a:cubicBezTo>
                  <a:cubicBezTo>
                    <a:pt x="1482090" y="1830070"/>
                    <a:pt x="1484630" y="1831340"/>
                    <a:pt x="1487170" y="1831340"/>
                  </a:cubicBezTo>
                  <a:cubicBezTo>
                    <a:pt x="1496060" y="1832610"/>
                    <a:pt x="1506220" y="1831340"/>
                    <a:pt x="1515110" y="1832610"/>
                  </a:cubicBezTo>
                  <a:cubicBezTo>
                    <a:pt x="1522730" y="1833880"/>
                    <a:pt x="1530350" y="1831340"/>
                    <a:pt x="1535430" y="1826260"/>
                  </a:cubicBezTo>
                  <a:cubicBezTo>
                    <a:pt x="1540510" y="1821180"/>
                    <a:pt x="1544320" y="1821180"/>
                    <a:pt x="1551940" y="1823720"/>
                  </a:cubicBezTo>
                  <a:cubicBezTo>
                    <a:pt x="1558290" y="1826260"/>
                    <a:pt x="1563370" y="1832610"/>
                    <a:pt x="1572260" y="1831340"/>
                  </a:cubicBezTo>
                  <a:cubicBezTo>
                    <a:pt x="1579880" y="1830070"/>
                    <a:pt x="1588770" y="1833880"/>
                    <a:pt x="1597660" y="1830070"/>
                  </a:cubicBezTo>
                  <a:lnTo>
                    <a:pt x="1602740" y="1830070"/>
                  </a:lnTo>
                  <a:cubicBezTo>
                    <a:pt x="1610360" y="1832610"/>
                    <a:pt x="1617980" y="1833880"/>
                    <a:pt x="1624330" y="1840230"/>
                  </a:cubicBezTo>
                  <a:cubicBezTo>
                    <a:pt x="1631950" y="1846580"/>
                    <a:pt x="1633220" y="1799590"/>
                    <a:pt x="1640840" y="1804670"/>
                  </a:cubicBezTo>
                  <a:cubicBezTo>
                    <a:pt x="1652270" y="1812290"/>
                    <a:pt x="1649730" y="1804670"/>
                    <a:pt x="1661160" y="1811020"/>
                  </a:cubicBezTo>
                  <a:cubicBezTo>
                    <a:pt x="1670050" y="1814830"/>
                    <a:pt x="1666240" y="1800860"/>
                    <a:pt x="1676400" y="1803400"/>
                  </a:cubicBezTo>
                  <a:cubicBezTo>
                    <a:pt x="1677670" y="1803400"/>
                    <a:pt x="1692910" y="1813560"/>
                    <a:pt x="1692910" y="1812290"/>
                  </a:cubicBezTo>
                  <a:cubicBezTo>
                    <a:pt x="1699260" y="1808480"/>
                    <a:pt x="1705610" y="1770380"/>
                    <a:pt x="1711960" y="1771650"/>
                  </a:cubicBezTo>
                  <a:cubicBezTo>
                    <a:pt x="1724660" y="1775460"/>
                    <a:pt x="1736090" y="1772920"/>
                    <a:pt x="1747520" y="1767840"/>
                  </a:cubicBezTo>
                  <a:cubicBezTo>
                    <a:pt x="1753870" y="1765300"/>
                    <a:pt x="1764030" y="1756410"/>
                    <a:pt x="1769110" y="1760220"/>
                  </a:cubicBezTo>
                  <a:cubicBezTo>
                    <a:pt x="1778000" y="1766570"/>
                    <a:pt x="1786890" y="1769110"/>
                    <a:pt x="1797050" y="1770380"/>
                  </a:cubicBezTo>
                  <a:cubicBezTo>
                    <a:pt x="1798320" y="1770380"/>
                    <a:pt x="1799590" y="1771650"/>
                    <a:pt x="1800860" y="1772920"/>
                  </a:cubicBezTo>
                  <a:cubicBezTo>
                    <a:pt x="1804670" y="1778000"/>
                    <a:pt x="1822450" y="1764030"/>
                    <a:pt x="1826260" y="1769110"/>
                  </a:cubicBezTo>
                  <a:cubicBezTo>
                    <a:pt x="1831340" y="1776730"/>
                    <a:pt x="1836420" y="1784350"/>
                    <a:pt x="1841500" y="1790700"/>
                  </a:cubicBezTo>
                  <a:cubicBezTo>
                    <a:pt x="1844040" y="1793240"/>
                    <a:pt x="1847850" y="1794510"/>
                    <a:pt x="1849120" y="1797050"/>
                  </a:cubicBezTo>
                  <a:cubicBezTo>
                    <a:pt x="1850390" y="1803400"/>
                    <a:pt x="1852930" y="1805940"/>
                    <a:pt x="1859280" y="1805940"/>
                  </a:cubicBezTo>
                  <a:cubicBezTo>
                    <a:pt x="1863090" y="1805940"/>
                    <a:pt x="1866900" y="1807210"/>
                    <a:pt x="1869440" y="1809750"/>
                  </a:cubicBezTo>
                  <a:cubicBezTo>
                    <a:pt x="1875790" y="1813560"/>
                    <a:pt x="1880870" y="1817370"/>
                    <a:pt x="1885950" y="1821180"/>
                  </a:cubicBezTo>
                  <a:cubicBezTo>
                    <a:pt x="1892300" y="1824990"/>
                    <a:pt x="1898650" y="1828800"/>
                    <a:pt x="1901190" y="1835150"/>
                  </a:cubicBezTo>
                  <a:cubicBezTo>
                    <a:pt x="1902460" y="1837690"/>
                    <a:pt x="1903730" y="1838960"/>
                    <a:pt x="1905000" y="1840230"/>
                  </a:cubicBezTo>
                  <a:cubicBezTo>
                    <a:pt x="1910080" y="1845310"/>
                    <a:pt x="1915160" y="1849120"/>
                    <a:pt x="1920240" y="1854200"/>
                  </a:cubicBezTo>
                  <a:cubicBezTo>
                    <a:pt x="1927860" y="1860550"/>
                    <a:pt x="1934210" y="1868170"/>
                    <a:pt x="1941830" y="1874520"/>
                  </a:cubicBezTo>
                  <a:cubicBezTo>
                    <a:pt x="1944370" y="1875790"/>
                    <a:pt x="1946910" y="1878330"/>
                    <a:pt x="1949450" y="1879600"/>
                  </a:cubicBezTo>
                  <a:cubicBezTo>
                    <a:pt x="1954530" y="1882140"/>
                    <a:pt x="1959610" y="1884680"/>
                    <a:pt x="1963420" y="1888490"/>
                  </a:cubicBezTo>
                  <a:cubicBezTo>
                    <a:pt x="1967230" y="1892300"/>
                    <a:pt x="1985010" y="1869440"/>
                    <a:pt x="1987550" y="1874520"/>
                  </a:cubicBezTo>
                  <a:cubicBezTo>
                    <a:pt x="1987550" y="1875790"/>
                    <a:pt x="1988820" y="1875790"/>
                    <a:pt x="1990090" y="1875790"/>
                  </a:cubicBezTo>
                  <a:cubicBezTo>
                    <a:pt x="1997710" y="1882140"/>
                    <a:pt x="2005330" y="1879600"/>
                    <a:pt x="2012950" y="1877060"/>
                  </a:cubicBezTo>
                  <a:cubicBezTo>
                    <a:pt x="2015490" y="1875790"/>
                    <a:pt x="2018030" y="1874520"/>
                    <a:pt x="2019300" y="1875790"/>
                  </a:cubicBezTo>
                  <a:cubicBezTo>
                    <a:pt x="2028190" y="1879600"/>
                    <a:pt x="2034540" y="1888490"/>
                    <a:pt x="2045970" y="1889760"/>
                  </a:cubicBezTo>
                  <a:cubicBezTo>
                    <a:pt x="2045970" y="1889760"/>
                    <a:pt x="2047240" y="1889760"/>
                    <a:pt x="2047240" y="1891030"/>
                  </a:cubicBezTo>
                  <a:cubicBezTo>
                    <a:pt x="2049780" y="1898650"/>
                    <a:pt x="2057400" y="1898650"/>
                    <a:pt x="2063750" y="1899920"/>
                  </a:cubicBezTo>
                  <a:cubicBezTo>
                    <a:pt x="2067560" y="1899920"/>
                    <a:pt x="2071370" y="1901190"/>
                    <a:pt x="2073910" y="1902460"/>
                  </a:cubicBezTo>
                  <a:cubicBezTo>
                    <a:pt x="2081530" y="1906270"/>
                    <a:pt x="2089150" y="1911350"/>
                    <a:pt x="2098040" y="1913890"/>
                  </a:cubicBezTo>
                  <a:cubicBezTo>
                    <a:pt x="2109470" y="1917700"/>
                    <a:pt x="2120900" y="1920240"/>
                    <a:pt x="2129790" y="1926590"/>
                  </a:cubicBezTo>
                  <a:cubicBezTo>
                    <a:pt x="2131060" y="1926590"/>
                    <a:pt x="2132330" y="1926590"/>
                    <a:pt x="2132330" y="1927860"/>
                  </a:cubicBezTo>
                  <a:cubicBezTo>
                    <a:pt x="2136140" y="1930400"/>
                    <a:pt x="2142490" y="1931670"/>
                    <a:pt x="2145030" y="1935480"/>
                  </a:cubicBezTo>
                  <a:cubicBezTo>
                    <a:pt x="2148840" y="1943100"/>
                    <a:pt x="2159000" y="1941830"/>
                    <a:pt x="2164080" y="1948180"/>
                  </a:cubicBezTo>
                  <a:lnTo>
                    <a:pt x="2165350" y="1948180"/>
                  </a:lnTo>
                  <a:cubicBezTo>
                    <a:pt x="2170430" y="1948180"/>
                    <a:pt x="2175510" y="1949450"/>
                    <a:pt x="2181860" y="1949450"/>
                  </a:cubicBezTo>
                  <a:cubicBezTo>
                    <a:pt x="2184400" y="1948180"/>
                    <a:pt x="2188210" y="1945640"/>
                    <a:pt x="2190750" y="1945640"/>
                  </a:cubicBezTo>
                  <a:cubicBezTo>
                    <a:pt x="2202180" y="1949450"/>
                    <a:pt x="2213610" y="1949450"/>
                    <a:pt x="2221230" y="1939290"/>
                  </a:cubicBezTo>
                  <a:cubicBezTo>
                    <a:pt x="2222500" y="1938020"/>
                    <a:pt x="2225040" y="1938020"/>
                    <a:pt x="2227580" y="1938020"/>
                  </a:cubicBezTo>
                  <a:lnTo>
                    <a:pt x="2237740" y="1938020"/>
                  </a:lnTo>
                  <a:cubicBezTo>
                    <a:pt x="2249170" y="1935480"/>
                    <a:pt x="2259330" y="1932940"/>
                    <a:pt x="2270760" y="1931670"/>
                  </a:cubicBezTo>
                  <a:cubicBezTo>
                    <a:pt x="2275840" y="1930400"/>
                    <a:pt x="2282190" y="1932940"/>
                    <a:pt x="2287270" y="1934210"/>
                  </a:cubicBezTo>
                  <a:cubicBezTo>
                    <a:pt x="2292350" y="1935480"/>
                    <a:pt x="2297430" y="1935480"/>
                    <a:pt x="2302510" y="1935480"/>
                  </a:cubicBezTo>
                  <a:cubicBezTo>
                    <a:pt x="2308860" y="1935480"/>
                    <a:pt x="2313940" y="1932940"/>
                    <a:pt x="2320290" y="1932940"/>
                  </a:cubicBezTo>
                  <a:cubicBezTo>
                    <a:pt x="2325370" y="1931670"/>
                    <a:pt x="2331720" y="1931670"/>
                    <a:pt x="2336800" y="1930400"/>
                  </a:cubicBezTo>
                  <a:cubicBezTo>
                    <a:pt x="2348230" y="1927860"/>
                    <a:pt x="2358390" y="1925320"/>
                    <a:pt x="2369820" y="1924050"/>
                  </a:cubicBezTo>
                  <a:cubicBezTo>
                    <a:pt x="2377440" y="1880870"/>
                    <a:pt x="2376170" y="1830070"/>
                    <a:pt x="2376170" y="1778000"/>
                  </a:cubicBezTo>
                  <a:close/>
                </a:path>
              </a:pathLst>
            </a:custGeom>
            <a:blipFill>
              <a:blip r:embed="rId2"/>
              <a:stretch>
                <a:fillRect l="-13340" t="0" r="-13340" b="0"/>
              </a:stretch>
            </a:blip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-1386230" y="4770700"/>
            <a:ext cx="5162942" cy="1323004"/>
          </a:xfrm>
          <a:custGeom>
            <a:avLst/>
            <a:gdLst/>
            <a:ahLst/>
            <a:cxnLst/>
            <a:rect r="r" b="b" t="t" l="l"/>
            <a:pathLst>
              <a:path h="1323004" w="5162942">
                <a:moveTo>
                  <a:pt x="0" y="0"/>
                </a:moveTo>
                <a:lnTo>
                  <a:pt x="5162942" y="0"/>
                </a:lnTo>
                <a:lnTo>
                  <a:pt x="5162942" y="1323004"/>
                </a:lnTo>
                <a:lnTo>
                  <a:pt x="0" y="132300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8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>
            <a:grpSpLocks noChangeAspect="true"/>
          </p:cNvGrpSpPr>
          <p:nvPr/>
        </p:nvGrpSpPr>
        <p:grpSpPr>
          <a:xfrm rot="0">
            <a:off x="11068277" y="883900"/>
            <a:ext cx="3495448" cy="3495434"/>
            <a:chOff x="0" y="0"/>
            <a:chExt cx="6350000" cy="6349975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5"/>
              <a:stretch>
                <a:fillRect l="-25046" t="0" r="-25046" b="0"/>
              </a:stretch>
            </a:blipFill>
          </p:spPr>
        </p:sp>
      </p:grpSp>
      <p:grpSp>
        <p:nvGrpSpPr>
          <p:cNvPr name="Group 7" id="7"/>
          <p:cNvGrpSpPr>
            <a:grpSpLocks noChangeAspect="true"/>
          </p:cNvGrpSpPr>
          <p:nvPr/>
        </p:nvGrpSpPr>
        <p:grpSpPr>
          <a:xfrm rot="0">
            <a:off x="14372280" y="1759680"/>
            <a:ext cx="3338711" cy="3338698"/>
            <a:chOff x="0" y="0"/>
            <a:chExt cx="6350000" cy="6349975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/>
              <a:stretch>
                <a:fillRect l="-25046" t="0" r="-25046" b="0"/>
              </a:stretch>
            </a:blipFill>
          </p:spPr>
        </p:sp>
      </p:grpSp>
      <p:grpSp>
        <p:nvGrpSpPr>
          <p:cNvPr name="Group 9" id="9"/>
          <p:cNvGrpSpPr>
            <a:grpSpLocks noChangeAspect="true"/>
          </p:cNvGrpSpPr>
          <p:nvPr/>
        </p:nvGrpSpPr>
        <p:grpSpPr>
          <a:xfrm rot="0">
            <a:off x="11016139" y="3957037"/>
            <a:ext cx="5080082" cy="5080062"/>
            <a:chOff x="0" y="0"/>
            <a:chExt cx="6350000" cy="6349975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7"/>
              <a:stretch>
                <a:fillRect l="-62946" t="-8563" r="0" b="0"/>
              </a:stretch>
            </a:blip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6096221" y="7071063"/>
            <a:ext cx="1698609" cy="1698609"/>
            <a:chOff x="0" y="0"/>
            <a:chExt cx="81280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43186" lIns="43186" bIns="43186" rIns="43186"/>
            <a:lstStyle/>
            <a:p>
              <a:pPr algn="ctr">
                <a:lnSpc>
                  <a:spcPts val="1428"/>
                </a:lnSpc>
              </a:pP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15212448" y="6281930"/>
            <a:ext cx="3466155" cy="2905670"/>
          </a:xfrm>
          <a:custGeom>
            <a:avLst/>
            <a:gdLst/>
            <a:ahLst/>
            <a:cxnLst/>
            <a:rect r="r" b="b" t="t" l="l"/>
            <a:pathLst>
              <a:path h="2905670" w="3466155">
                <a:moveTo>
                  <a:pt x="0" y="0"/>
                </a:moveTo>
                <a:lnTo>
                  <a:pt x="3466155" y="0"/>
                </a:lnTo>
                <a:lnTo>
                  <a:pt x="3466155" y="2905670"/>
                </a:lnTo>
                <a:lnTo>
                  <a:pt x="0" y="290567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0" y="9037098"/>
            <a:ext cx="7315200" cy="1243584"/>
          </a:xfrm>
          <a:custGeom>
            <a:avLst/>
            <a:gdLst/>
            <a:ahLst/>
            <a:cxnLst/>
            <a:rect r="r" b="b" t="t" l="l"/>
            <a:pathLst>
              <a:path h="1243584" w="7315200">
                <a:moveTo>
                  <a:pt x="0" y="0"/>
                </a:moveTo>
                <a:lnTo>
                  <a:pt x="7315200" y="0"/>
                </a:lnTo>
                <a:lnTo>
                  <a:pt x="7315200" y="1243584"/>
                </a:lnTo>
                <a:lnTo>
                  <a:pt x="0" y="124358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7248525" y="9043416"/>
            <a:ext cx="7315200" cy="1243584"/>
          </a:xfrm>
          <a:custGeom>
            <a:avLst/>
            <a:gdLst/>
            <a:ahLst/>
            <a:cxnLst/>
            <a:rect r="r" b="b" t="t" l="l"/>
            <a:pathLst>
              <a:path h="1243584" w="7315200">
                <a:moveTo>
                  <a:pt x="0" y="0"/>
                </a:moveTo>
                <a:lnTo>
                  <a:pt x="7315200" y="0"/>
                </a:lnTo>
                <a:lnTo>
                  <a:pt x="7315200" y="1243584"/>
                </a:lnTo>
                <a:lnTo>
                  <a:pt x="0" y="124358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17" id="17"/>
          <p:cNvGrpSpPr>
            <a:grpSpLocks noChangeAspect="true"/>
          </p:cNvGrpSpPr>
          <p:nvPr/>
        </p:nvGrpSpPr>
        <p:grpSpPr>
          <a:xfrm rot="0">
            <a:off x="2583917" y="5882163"/>
            <a:ext cx="7360118" cy="4737196"/>
            <a:chOff x="0" y="0"/>
            <a:chExt cx="5513070" cy="354838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-2540" y="-15240"/>
              <a:ext cx="5515610" cy="3563620"/>
            </a:xfrm>
            <a:custGeom>
              <a:avLst/>
              <a:gdLst/>
              <a:ahLst/>
              <a:cxnLst/>
              <a:rect r="r" b="b" t="t" l="l"/>
              <a:pathLst>
                <a:path h="3563620" w="5515610">
                  <a:moveTo>
                    <a:pt x="4991100" y="1559560"/>
                  </a:moveTo>
                  <a:cubicBezTo>
                    <a:pt x="5048250" y="1537970"/>
                    <a:pt x="5124450" y="1548130"/>
                    <a:pt x="5189220" y="1526540"/>
                  </a:cubicBezTo>
                  <a:cubicBezTo>
                    <a:pt x="5326380" y="1479550"/>
                    <a:pt x="5435600" y="1404620"/>
                    <a:pt x="5515610" y="1319530"/>
                  </a:cubicBezTo>
                  <a:cubicBezTo>
                    <a:pt x="5499100" y="1231900"/>
                    <a:pt x="5494020" y="1183640"/>
                    <a:pt x="5505450" y="1109980"/>
                  </a:cubicBezTo>
                  <a:cubicBezTo>
                    <a:pt x="5495290" y="1104900"/>
                    <a:pt x="5473700" y="1118870"/>
                    <a:pt x="5472430" y="1098550"/>
                  </a:cubicBezTo>
                  <a:cubicBezTo>
                    <a:pt x="5469890" y="1040130"/>
                    <a:pt x="5441950" y="1018540"/>
                    <a:pt x="5415280" y="969010"/>
                  </a:cubicBezTo>
                  <a:cubicBezTo>
                    <a:pt x="5210810" y="998220"/>
                    <a:pt x="4838700" y="1158240"/>
                    <a:pt x="4617720" y="1144270"/>
                  </a:cubicBezTo>
                  <a:cubicBezTo>
                    <a:pt x="4753610" y="1047750"/>
                    <a:pt x="4851400" y="939800"/>
                    <a:pt x="4853940" y="797560"/>
                  </a:cubicBezTo>
                  <a:cubicBezTo>
                    <a:pt x="4842510" y="786130"/>
                    <a:pt x="4777740" y="778510"/>
                    <a:pt x="4762500" y="783590"/>
                  </a:cubicBezTo>
                  <a:cubicBezTo>
                    <a:pt x="4710430" y="773430"/>
                    <a:pt x="4657090" y="726440"/>
                    <a:pt x="4634230" y="697230"/>
                  </a:cubicBezTo>
                  <a:cubicBezTo>
                    <a:pt x="4612640" y="711200"/>
                    <a:pt x="4608830" y="695960"/>
                    <a:pt x="4589780" y="706120"/>
                  </a:cubicBezTo>
                  <a:cubicBezTo>
                    <a:pt x="4508500" y="643890"/>
                    <a:pt x="4337050" y="737870"/>
                    <a:pt x="4254500" y="679450"/>
                  </a:cubicBezTo>
                  <a:cubicBezTo>
                    <a:pt x="4292600" y="579120"/>
                    <a:pt x="4215130" y="556260"/>
                    <a:pt x="4163060" y="508000"/>
                  </a:cubicBezTo>
                  <a:cubicBezTo>
                    <a:pt x="4182110" y="429260"/>
                    <a:pt x="4135120" y="387350"/>
                    <a:pt x="4091940" y="313690"/>
                  </a:cubicBezTo>
                  <a:cubicBezTo>
                    <a:pt x="4038600" y="339090"/>
                    <a:pt x="4042410" y="299720"/>
                    <a:pt x="4048760" y="274320"/>
                  </a:cubicBezTo>
                  <a:cubicBezTo>
                    <a:pt x="4009390" y="285750"/>
                    <a:pt x="3985260" y="270510"/>
                    <a:pt x="3963670" y="250190"/>
                  </a:cubicBezTo>
                  <a:cubicBezTo>
                    <a:pt x="3887470" y="279400"/>
                    <a:pt x="3817620" y="280670"/>
                    <a:pt x="3756660" y="287020"/>
                  </a:cubicBezTo>
                  <a:cubicBezTo>
                    <a:pt x="3445510" y="320040"/>
                    <a:pt x="3059430" y="403860"/>
                    <a:pt x="2780030" y="417830"/>
                  </a:cubicBezTo>
                  <a:cubicBezTo>
                    <a:pt x="3036570" y="308610"/>
                    <a:pt x="3333750" y="238760"/>
                    <a:pt x="3522980" y="144780"/>
                  </a:cubicBezTo>
                  <a:cubicBezTo>
                    <a:pt x="3529330" y="91440"/>
                    <a:pt x="3528060" y="67310"/>
                    <a:pt x="3524250" y="17780"/>
                  </a:cubicBezTo>
                  <a:cubicBezTo>
                    <a:pt x="3319780" y="0"/>
                    <a:pt x="3006090" y="97790"/>
                    <a:pt x="2715260" y="189230"/>
                  </a:cubicBezTo>
                  <a:cubicBezTo>
                    <a:pt x="2040890" y="401320"/>
                    <a:pt x="1228090" y="642620"/>
                    <a:pt x="845820" y="1018540"/>
                  </a:cubicBezTo>
                  <a:cubicBezTo>
                    <a:pt x="855980" y="1074420"/>
                    <a:pt x="839470" y="1146810"/>
                    <a:pt x="881380" y="1195070"/>
                  </a:cubicBezTo>
                  <a:cubicBezTo>
                    <a:pt x="741680" y="1271270"/>
                    <a:pt x="581660" y="1339850"/>
                    <a:pt x="445770" y="1418590"/>
                  </a:cubicBezTo>
                  <a:cubicBezTo>
                    <a:pt x="450850" y="1484630"/>
                    <a:pt x="485140" y="1553210"/>
                    <a:pt x="499110" y="1564640"/>
                  </a:cubicBezTo>
                  <a:cubicBezTo>
                    <a:pt x="454660" y="1588770"/>
                    <a:pt x="523240" y="1570990"/>
                    <a:pt x="520700" y="1596390"/>
                  </a:cubicBezTo>
                  <a:cubicBezTo>
                    <a:pt x="501650" y="1605280"/>
                    <a:pt x="514350" y="1626870"/>
                    <a:pt x="486410" y="1633220"/>
                  </a:cubicBezTo>
                  <a:cubicBezTo>
                    <a:pt x="383540" y="1616710"/>
                    <a:pt x="269240" y="1696720"/>
                    <a:pt x="163830" y="1720850"/>
                  </a:cubicBezTo>
                  <a:cubicBezTo>
                    <a:pt x="160020" y="1737360"/>
                    <a:pt x="198120" y="1734820"/>
                    <a:pt x="173990" y="1748790"/>
                  </a:cubicBezTo>
                  <a:cubicBezTo>
                    <a:pt x="104140" y="1765300"/>
                    <a:pt x="96520" y="1802130"/>
                    <a:pt x="26670" y="1818640"/>
                  </a:cubicBezTo>
                  <a:cubicBezTo>
                    <a:pt x="24130" y="1833880"/>
                    <a:pt x="21590" y="1849120"/>
                    <a:pt x="25400" y="1866900"/>
                  </a:cubicBezTo>
                  <a:cubicBezTo>
                    <a:pt x="35560" y="1879600"/>
                    <a:pt x="96520" y="1864360"/>
                    <a:pt x="80010" y="1885950"/>
                  </a:cubicBezTo>
                  <a:cubicBezTo>
                    <a:pt x="43180" y="1898650"/>
                    <a:pt x="0" y="1894840"/>
                    <a:pt x="1270" y="1930400"/>
                  </a:cubicBezTo>
                  <a:cubicBezTo>
                    <a:pt x="21590" y="1953260"/>
                    <a:pt x="63500" y="1938020"/>
                    <a:pt x="74930" y="1974850"/>
                  </a:cubicBezTo>
                  <a:cubicBezTo>
                    <a:pt x="66040" y="1992630"/>
                    <a:pt x="38100" y="2002790"/>
                    <a:pt x="45720" y="2025650"/>
                  </a:cubicBezTo>
                  <a:cubicBezTo>
                    <a:pt x="105410" y="2024380"/>
                    <a:pt x="158750" y="2035810"/>
                    <a:pt x="220980" y="2032000"/>
                  </a:cubicBezTo>
                  <a:cubicBezTo>
                    <a:pt x="201930" y="2042160"/>
                    <a:pt x="236220" y="2065020"/>
                    <a:pt x="287020" y="2054860"/>
                  </a:cubicBezTo>
                  <a:cubicBezTo>
                    <a:pt x="284480" y="2072640"/>
                    <a:pt x="240030" y="2075180"/>
                    <a:pt x="243840" y="2094230"/>
                  </a:cubicBezTo>
                  <a:cubicBezTo>
                    <a:pt x="317500" y="2080260"/>
                    <a:pt x="337820" y="2052320"/>
                    <a:pt x="406400" y="2042160"/>
                  </a:cubicBezTo>
                  <a:cubicBezTo>
                    <a:pt x="360680" y="2078990"/>
                    <a:pt x="302260" y="2136140"/>
                    <a:pt x="245110" y="2148840"/>
                  </a:cubicBezTo>
                  <a:cubicBezTo>
                    <a:pt x="228600" y="2171700"/>
                    <a:pt x="234950" y="2202180"/>
                    <a:pt x="226060" y="2226310"/>
                  </a:cubicBezTo>
                  <a:cubicBezTo>
                    <a:pt x="210820" y="2221230"/>
                    <a:pt x="212090" y="2301240"/>
                    <a:pt x="251460" y="2320290"/>
                  </a:cubicBezTo>
                  <a:cubicBezTo>
                    <a:pt x="300990" y="2307590"/>
                    <a:pt x="412750" y="2313940"/>
                    <a:pt x="485140" y="2329180"/>
                  </a:cubicBezTo>
                  <a:cubicBezTo>
                    <a:pt x="480060" y="2343150"/>
                    <a:pt x="463550" y="2353310"/>
                    <a:pt x="472440" y="2373630"/>
                  </a:cubicBezTo>
                  <a:cubicBezTo>
                    <a:pt x="496570" y="2382520"/>
                    <a:pt x="554990" y="2331720"/>
                    <a:pt x="579120" y="2350770"/>
                  </a:cubicBezTo>
                  <a:cubicBezTo>
                    <a:pt x="614680" y="2363470"/>
                    <a:pt x="551180" y="2376170"/>
                    <a:pt x="568960" y="2401570"/>
                  </a:cubicBezTo>
                  <a:cubicBezTo>
                    <a:pt x="805180" y="2283460"/>
                    <a:pt x="994410" y="2261870"/>
                    <a:pt x="1234440" y="2204720"/>
                  </a:cubicBezTo>
                  <a:cubicBezTo>
                    <a:pt x="966470" y="2321560"/>
                    <a:pt x="604520" y="2636520"/>
                    <a:pt x="598170" y="2739390"/>
                  </a:cubicBezTo>
                  <a:cubicBezTo>
                    <a:pt x="631190" y="2739390"/>
                    <a:pt x="659130" y="2747010"/>
                    <a:pt x="689610" y="2753360"/>
                  </a:cubicBezTo>
                  <a:cubicBezTo>
                    <a:pt x="679450" y="2780030"/>
                    <a:pt x="664210" y="2805430"/>
                    <a:pt x="661670" y="2834640"/>
                  </a:cubicBezTo>
                  <a:cubicBezTo>
                    <a:pt x="678180" y="2805430"/>
                    <a:pt x="736600" y="2791460"/>
                    <a:pt x="741680" y="2844800"/>
                  </a:cubicBezTo>
                  <a:cubicBezTo>
                    <a:pt x="701040" y="2848610"/>
                    <a:pt x="701040" y="2861310"/>
                    <a:pt x="701040" y="2891790"/>
                  </a:cubicBezTo>
                  <a:cubicBezTo>
                    <a:pt x="742950" y="2896870"/>
                    <a:pt x="807720" y="2860040"/>
                    <a:pt x="828040" y="2899410"/>
                  </a:cubicBezTo>
                  <a:cubicBezTo>
                    <a:pt x="801370" y="2915920"/>
                    <a:pt x="791210" y="2900680"/>
                    <a:pt x="765810" y="2914650"/>
                  </a:cubicBezTo>
                  <a:cubicBezTo>
                    <a:pt x="767080" y="2940050"/>
                    <a:pt x="792480" y="2921000"/>
                    <a:pt x="801370" y="2933700"/>
                  </a:cubicBezTo>
                  <a:cubicBezTo>
                    <a:pt x="727710" y="2964180"/>
                    <a:pt x="731520" y="2975610"/>
                    <a:pt x="707390" y="3016250"/>
                  </a:cubicBezTo>
                  <a:cubicBezTo>
                    <a:pt x="687070" y="2983230"/>
                    <a:pt x="633730" y="3195320"/>
                    <a:pt x="676910" y="3192780"/>
                  </a:cubicBezTo>
                  <a:cubicBezTo>
                    <a:pt x="641350" y="3229610"/>
                    <a:pt x="709930" y="3208020"/>
                    <a:pt x="726440" y="3221990"/>
                  </a:cubicBezTo>
                  <a:cubicBezTo>
                    <a:pt x="711200" y="3248660"/>
                    <a:pt x="745490" y="3256280"/>
                    <a:pt x="749300" y="3284220"/>
                  </a:cubicBezTo>
                  <a:cubicBezTo>
                    <a:pt x="768350" y="3289300"/>
                    <a:pt x="805180" y="3262630"/>
                    <a:pt x="803910" y="3303270"/>
                  </a:cubicBezTo>
                  <a:cubicBezTo>
                    <a:pt x="767080" y="3307080"/>
                    <a:pt x="778510" y="3296920"/>
                    <a:pt x="753110" y="3322320"/>
                  </a:cubicBezTo>
                  <a:cubicBezTo>
                    <a:pt x="744220" y="3313430"/>
                    <a:pt x="725170" y="3304540"/>
                    <a:pt x="706120" y="3323590"/>
                  </a:cubicBezTo>
                  <a:cubicBezTo>
                    <a:pt x="720090" y="3350260"/>
                    <a:pt x="715010" y="3370580"/>
                    <a:pt x="712470" y="3392170"/>
                  </a:cubicBezTo>
                  <a:cubicBezTo>
                    <a:pt x="779780" y="3380740"/>
                    <a:pt x="732790" y="3403600"/>
                    <a:pt x="795020" y="3408680"/>
                  </a:cubicBezTo>
                  <a:cubicBezTo>
                    <a:pt x="814070" y="3431540"/>
                    <a:pt x="786130" y="3437890"/>
                    <a:pt x="782320" y="3453130"/>
                  </a:cubicBezTo>
                  <a:cubicBezTo>
                    <a:pt x="904240" y="3456940"/>
                    <a:pt x="967740" y="3507740"/>
                    <a:pt x="1071880" y="3531870"/>
                  </a:cubicBezTo>
                  <a:cubicBezTo>
                    <a:pt x="1071880" y="3554730"/>
                    <a:pt x="1090930" y="3545840"/>
                    <a:pt x="1093470" y="3563620"/>
                  </a:cubicBezTo>
                  <a:cubicBezTo>
                    <a:pt x="1291590" y="3540760"/>
                    <a:pt x="1422400" y="3562350"/>
                    <a:pt x="1651000" y="3492500"/>
                  </a:cubicBezTo>
                  <a:cubicBezTo>
                    <a:pt x="1623060" y="3467100"/>
                    <a:pt x="1544320" y="3487420"/>
                    <a:pt x="1529080" y="3474720"/>
                  </a:cubicBezTo>
                  <a:cubicBezTo>
                    <a:pt x="1684020" y="3409950"/>
                    <a:pt x="1873250" y="3387090"/>
                    <a:pt x="2058670" y="3350260"/>
                  </a:cubicBezTo>
                  <a:cubicBezTo>
                    <a:pt x="2236470" y="3315970"/>
                    <a:pt x="2411730" y="3327400"/>
                    <a:pt x="2586990" y="3249930"/>
                  </a:cubicBezTo>
                  <a:cubicBezTo>
                    <a:pt x="2628900" y="3266440"/>
                    <a:pt x="2661920" y="3234690"/>
                    <a:pt x="2701290" y="3223260"/>
                  </a:cubicBezTo>
                  <a:cubicBezTo>
                    <a:pt x="2907030" y="3161030"/>
                    <a:pt x="3168650" y="3111500"/>
                    <a:pt x="3371850" y="3094990"/>
                  </a:cubicBezTo>
                  <a:cubicBezTo>
                    <a:pt x="3407410" y="3092450"/>
                    <a:pt x="3448050" y="3072130"/>
                    <a:pt x="3464560" y="3060700"/>
                  </a:cubicBezTo>
                  <a:cubicBezTo>
                    <a:pt x="3530600" y="3070860"/>
                    <a:pt x="3644900" y="3027680"/>
                    <a:pt x="3704590" y="3011170"/>
                  </a:cubicBezTo>
                  <a:cubicBezTo>
                    <a:pt x="3702050" y="2999740"/>
                    <a:pt x="3691890" y="2987040"/>
                    <a:pt x="3703320" y="2980690"/>
                  </a:cubicBezTo>
                  <a:cubicBezTo>
                    <a:pt x="3785870" y="2961640"/>
                    <a:pt x="3902710" y="2941320"/>
                    <a:pt x="3978910" y="2895600"/>
                  </a:cubicBezTo>
                  <a:cubicBezTo>
                    <a:pt x="3968750" y="2890520"/>
                    <a:pt x="3947160" y="2904490"/>
                    <a:pt x="3945890" y="2884170"/>
                  </a:cubicBezTo>
                  <a:cubicBezTo>
                    <a:pt x="4018280" y="2866390"/>
                    <a:pt x="4107180" y="2858770"/>
                    <a:pt x="4175760" y="2830830"/>
                  </a:cubicBezTo>
                  <a:cubicBezTo>
                    <a:pt x="4161790" y="2828290"/>
                    <a:pt x="4146550" y="2828290"/>
                    <a:pt x="4133850" y="2821940"/>
                  </a:cubicBezTo>
                  <a:cubicBezTo>
                    <a:pt x="4218940" y="2757170"/>
                    <a:pt x="4254500" y="2725420"/>
                    <a:pt x="4371340" y="2711450"/>
                  </a:cubicBezTo>
                  <a:cubicBezTo>
                    <a:pt x="4362450" y="2673350"/>
                    <a:pt x="4389120" y="2649221"/>
                    <a:pt x="4448810" y="2635250"/>
                  </a:cubicBezTo>
                  <a:cubicBezTo>
                    <a:pt x="4465320" y="2612390"/>
                    <a:pt x="4414520" y="2621280"/>
                    <a:pt x="4433570" y="2593340"/>
                  </a:cubicBezTo>
                  <a:cubicBezTo>
                    <a:pt x="4645660" y="2565400"/>
                    <a:pt x="4704080" y="2374900"/>
                    <a:pt x="4801870" y="2268220"/>
                  </a:cubicBezTo>
                  <a:cubicBezTo>
                    <a:pt x="4805680" y="2264410"/>
                    <a:pt x="4822190" y="2254250"/>
                    <a:pt x="4824730" y="2251710"/>
                  </a:cubicBezTo>
                  <a:cubicBezTo>
                    <a:pt x="4959350" y="2170430"/>
                    <a:pt x="5125720" y="2159000"/>
                    <a:pt x="5228590" y="2047240"/>
                  </a:cubicBezTo>
                  <a:cubicBezTo>
                    <a:pt x="5267960" y="1962150"/>
                    <a:pt x="5372100" y="1854200"/>
                    <a:pt x="5256530" y="1784350"/>
                  </a:cubicBezTo>
                  <a:cubicBezTo>
                    <a:pt x="5269230" y="1766570"/>
                    <a:pt x="5262880" y="1742440"/>
                    <a:pt x="5250180" y="1715770"/>
                  </a:cubicBezTo>
                  <a:cubicBezTo>
                    <a:pt x="5198110" y="1729740"/>
                    <a:pt x="4958080" y="1682750"/>
                    <a:pt x="4904740" y="1661160"/>
                  </a:cubicBezTo>
                  <a:cubicBezTo>
                    <a:pt x="4916170" y="1634490"/>
                    <a:pt x="4892040" y="1607820"/>
                    <a:pt x="4898390" y="1592580"/>
                  </a:cubicBezTo>
                  <a:cubicBezTo>
                    <a:pt x="4947920" y="1590040"/>
                    <a:pt x="4961890" y="1570990"/>
                    <a:pt x="4991100" y="1559560"/>
                  </a:cubicBezTo>
                  <a:close/>
                </a:path>
              </a:pathLst>
            </a:custGeom>
            <a:solidFill>
              <a:srgbClr val="1B512D"/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name="Freeform 19" id="19"/>
          <p:cNvSpPr/>
          <p:nvPr/>
        </p:nvSpPr>
        <p:spPr>
          <a:xfrm flipH="false" flipV="false" rot="0">
            <a:off x="14372280" y="9037098"/>
            <a:ext cx="7315200" cy="1243584"/>
          </a:xfrm>
          <a:custGeom>
            <a:avLst/>
            <a:gdLst/>
            <a:ahLst/>
            <a:cxnLst/>
            <a:rect r="r" b="b" t="t" l="l"/>
            <a:pathLst>
              <a:path h="1243584" w="7315200">
                <a:moveTo>
                  <a:pt x="0" y="0"/>
                </a:moveTo>
                <a:lnTo>
                  <a:pt x="7315200" y="0"/>
                </a:lnTo>
                <a:lnTo>
                  <a:pt x="7315200" y="1243584"/>
                </a:lnTo>
                <a:lnTo>
                  <a:pt x="0" y="124358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12074724" y="9336898"/>
            <a:ext cx="794908" cy="794908"/>
          </a:xfrm>
          <a:custGeom>
            <a:avLst/>
            <a:gdLst/>
            <a:ahLst/>
            <a:cxnLst/>
            <a:rect r="r" b="b" t="t" l="l"/>
            <a:pathLst>
              <a:path h="794908" w="794908">
                <a:moveTo>
                  <a:pt x="0" y="0"/>
                </a:moveTo>
                <a:lnTo>
                  <a:pt x="794907" y="0"/>
                </a:lnTo>
                <a:lnTo>
                  <a:pt x="794907" y="794908"/>
                </a:lnTo>
                <a:lnTo>
                  <a:pt x="0" y="79490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13011684" y="9464725"/>
            <a:ext cx="5009254" cy="4596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12"/>
              </a:lnSpc>
            </a:pPr>
            <a:r>
              <a:rPr lang="en-US" sz="2723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www.missionministry.ie</a:t>
            </a:r>
          </a:p>
        </p:txBody>
      </p:sp>
      <p:grpSp>
        <p:nvGrpSpPr>
          <p:cNvPr name="Group 22" id="22"/>
          <p:cNvGrpSpPr/>
          <p:nvPr/>
        </p:nvGrpSpPr>
        <p:grpSpPr>
          <a:xfrm rot="0">
            <a:off x="-390603" y="-1558951"/>
            <a:ext cx="19069206" cy="2492401"/>
            <a:chOff x="0" y="0"/>
            <a:chExt cx="5022342" cy="656435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5022342" cy="656435"/>
            </a:xfrm>
            <a:custGeom>
              <a:avLst/>
              <a:gdLst/>
              <a:ahLst/>
              <a:cxnLst/>
              <a:rect r="r" b="b" t="t" l="l"/>
              <a:pathLst>
                <a:path h="656435" w="5022342">
                  <a:moveTo>
                    <a:pt x="0" y="0"/>
                  </a:moveTo>
                  <a:lnTo>
                    <a:pt x="5022342" y="0"/>
                  </a:lnTo>
                  <a:lnTo>
                    <a:pt x="5022342" y="656435"/>
                  </a:lnTo>
                  <a:lnTo>
                    <a:pt x="0" y="656435"/>
                  </a:lnTo>
                  <a:close/>
                </a:path>
              </a:pathLst>
            </a:custGeom>
            <a:solidFill>
              <a:srgbClr val="648428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47625"/>
              <a:ext cx="5022342" cy="70406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TextBox 25" id="25"/>
          <p:cNvSpPr txBox="true"/>
          <p:nvPr/>
        </p:nvSpPr>
        <p:spPr>
          <a:xfrm rot="0">
            <a:off x="203908" y="4879893"/>
            <a:ext cx="3339544" cy="10022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272"/>
              </a:lnSpc>
            </a:pPr>
            <a:r>
              <a:rPr lang="en-US" sz="5908">
                <a:solidFill>
                  <a:srgbClr val="FFFFFF"/>
                </a:solidFill>
                <a:latin typeface="Mistrully"/>
                <a:ea typeface="Mistrully"/>
                <a:cs typeface="Mistrully"/>
                <a:sym typeface="Mistrully"/>
              </a:rPr>
              <a:t>ARISE!</a:t>
            </a:r>
          </a:p>
        </p:txBody>
      </p:sp>
      <p:grpSp>
        <p:nvGrpSpPr>
          <p:cNvPr name="Group 26" id="26"/>
          <p:cNvGrpSpPr>
            <a:grpSpLocks noChangeAspect="true"/>
          </p:cNvGrpSpPr>
          <p:nvPr/>
        </p:nvGrpSpPr>
        <p:grpSpPr>
          <a:xfrm rot="0">
            <a:off x="2762978" y="6082046"/>
            <a:ext cx="6739006" cy="4337430"/>
            <a:chOff x="0" y="0"/>
            <a:chExt cx="5513070" cy="354838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-2540" y="-15240"/>
              <a:ext cx="5515610" cy="3563620"/>
            </a:xfrm>
            <a:custGeom>
              <a:avLst/>
              <a:gdLst/>
              <a:ahLst/>
              <a:cxnLst/>
              <a:rect r="r" b="b" t="t" l="l"/>
              <a:pathLst>
                <a:path h="3563620" w="5515610">
                  <a:moveTo>
                    <a:pt x="4991100" y="1559560"/>
                  </a:moveTo>
                  <a:cubicBezTo>
                    <a:pt x="5048250" y="1537970"/>
                    <a:pt x="5124450" y="1548130"/>
                    <a:pt x="5189220" y="1526540"/>
                  </a:cubicBezTo>
                  <a:cubicBezTo>
                    <a:pt x="5326380" y="1479550"/>
                    <a:pt x="5435600" y="1404620"/>
                    <a:pt x="5515610" y="1319530"/>
                  </a:cubicBezTo>
                  <a:cubicBezTo>
                    <a:pt x="5499100" y="1231900"/>
                    <a:pt x="5494020" y="1183640"/>
                    <a:pt x="5505450" y="1109980"/>
                  </a:cubicBezTo>
                  <a:cubicBezTo>
                    <a:pt x="5495290" y="1104900"/>
                    <a:pt x="5473700" y="1118870"/>
                    <a:pt x="5472430" y="1098550"/>
                  </a:cubicBezTo>
                  <a:cubicBezTo>
                    <a:pt x="5469890" y="1040130"/>
                    <a:pt x="5441950" y="1018540"/>
                    <a:pt x="5415280" y="969010"/>
                  </a:cubicBezTo>
                  <a:cubicBezTo>
                    <a:pt x="5210810" y="998220"/>
                    <a:pt x="4838700" y="1158240"/>
                    <a:pt x="4617720" y="1144270"/>
                  </a:cubicBezTo>
                  <a:cubicBezTo>
                    <a:pt x="4753610" y="1047750"/>
                    <a:pt x="4851400" y="939800"/>
                    <a:pt x="4853940" y="797560"/>
                  </a:cubicBezTo>
                  <a:cubicBezTo>
                    <a:pt x="4842510" y="786130"/>
                    <a:pt x="4777740" y="778510"/>
                    <a:pt x="4762500" y="783590"/>
                  </a:cubicBezTo>
                  <a:cubicBezTo>
                    <a:pt x="4710430" y="773430"/>
                    <a:pt x="4657090" y="726440"/>
                    <a:pt x="4634230" y="697230"/>
                  </a:cubicBezTo>
                  <a:cubicBezTo>
                    <a:pt x="4612640" y="711200"/>
                    <a:pt x="4608830" y="695960"/>
                    <a:pt x="4589780" y="706120"/>
                  </a:cubicBezTo>
                  <a:cubicBezTo>
                    <a:pt x="4508500" y="643890"/>
                    <a:pt x="4337050" y="737870"/>
                    <a:pt x="4254500" y="679450"/>
                  </a:cubicBezTo>
                  <a:cubicBezTo>
                    <a:pt x="4292600" y="579120"/>
                    <a:pt x="4215130" y="556260"/>
                    <a:pt x="4163060" y="508000"/>
                  </a:cubicBezTo>
                  <a:cubicBezTo>
                    <a:pt x="4182110" y="429260"/>
                    <a:pt x="4135120" y="387350"/>
                    <a:pt x="4091940" y="313690"/>
                  </a:cubicBezTo>
                  <a:cubicBezTo>
                    <a:pt x="4038600" y="339090"/>
                    <a:pt x="4042410" y="299720"/>
                    <a:pt x="4048760" y="274320"/>
                  </a:cubicBezTo>
                  <a:cubicBezTo>
                    <a:pt x="4009390" y="285750"/>
                    <a:pt x="3985260" y="270510"/>
                    <a:pt x="3963670" y="250190"/>
                  </a:cubicBezTo>
                  <a:cubicBezTo>
                    <a:pt x="3887470" y="279400"/>
                    <a:pt x="3817620" y="280670"/>
                    <a:pt x="3756660" y="287020"/>
                  </a:cubicBezTo>
                  <a:cubicBezTo>
                    <a:pt x="3445510" y="320040"/>
                    <a:pt x="3059430" y="403860"/>
                    <a:pt x="2780030" y="417830"/>
                  </a:cubicBezTo>
                  <a:cubicBezTo>
                    <a:pt x="3036570" y="308610"/>
                    <a:pt x="3333750" y="238760"/>
                    <a:pt x="3522980" y="144780"/>
                  </a:cubicBezTo>
                  <a:cubicBezTo>
                    <a:pt x="3529330" y="91440"/>
                    <a:pt x="3528060" y="67310"/>
                    <a:pt x="3524250" y="17780"/>
                  </a:cubicBezTo>
                  <a:cubicBezTo>
                    <a:pt x="3319780" y="0"/>
                    <a:pt x="3006090" y="97790"/>
                    <a:pt x="2715260" y="189230"/>
                  </a:cubicBezTo>
                  <a:cubicBezTo>
                    <a:pt x="2040890" y="401320"/>
                    <a:pt x="1228090" y="642620"/>
                    <a:pt x="845820" y="1018540"/>
                  </a:cubicBezTo>
                  <a:cubicBezTo>
                    <a:pt x="855980" y="1074420"/>
                    <a:pt x="839470" y="1146810"/>
                    <a:pt x="881380" y="1195070"/>
                  </a:cubicBezTo>
                  <a:cubicBezTo>
                    <a:pt x="741680" y="1271270"/>
                    <a:pt x="581660" y="1339850"/>
                    <a:pt x="445770" y="1418590"/>
                  </a:cubicBezTo>
                  <a:cubicBezTo>
                    <a:pt x="450850" y="1484630"/>
                    <a:pt x="485140" y="1553210"/>
                    <a:pt x="499110" y="1564640"/>
                  </a:cubicBezTo>
                  <a:cubicBezTo>
                    <a:pt x="454660" y="1588770"/>
                    <a:pt x="523240" y="1570990"/>
                    <a:pt x="520700" y="1596390"/>
                  </a:cubicBezTo>
                  <a:cubicBezTo>
                    <a:pt x="501650" y="1605280"/>
                    <a:pt x="514350" y="1626870"/>
                    <a:pt x="486410" y="1633220"/>
                  </a:cubicBezTo>
                  <a:cubicBezTo>
                    <a:pt x="383540" y="1616710"/>
                    <a:pt x="269240" y="1696720"/>
                    <a:pt x="163830" y="1720850"/>
                  </a:cubicBezTo>
                  <a:cubicBezTo>
                    <a:pt x="160020" y="1737360"/>
                    <a:pt x="198120" y="1734820"/>
                    <a:pt x="173990" y="1748790"/>
                  </a:cubicBezTo>
                  <a:cubicBezTo>
                    <a:pt x="104140" y="1765300"/>
                    <a:pt x="96520" y="1802130"/>
                    <a:pt x="26670" y="1818640"/>
                  </a:cubicBezTo>
                  <a:cubicBezTo>
                    <a:pt x="24130" y="1833880"/>
                    <a:pt x="21590" y="1849120"/>
                    <a:pt x="25400" y="1866900"/>
                  </a:cubicBezTo>
                  <a:cubicBezTo>
                    <a:pt x="35560" y="1879600"/>
                    <a:pt x="96520" y="1864360"/>
                    <a:pt x="80010" y="1885950"/>
                  </a:cubicBezTo>
                  <a:cubicBezTo>
                    <a:pt x="43180" y="1898650"/>
                    <a:pt x="0" y="1894840"/>
                    <a:pt x="1270" y="1930400"/>
                  </a:cubicBezTo>
                  <a:cubicBezTo>
                    <a:pt x="21590" y="1953260"/>
                    <a:pt x="63500" y="1938020"/>
                    <a:pt x="74930" y="1974850"/>
                  </a:cubicBezTo>
                  <a:cubicBezTo>
                    <a:pt x="66040" y="1992630"/>
                    <a:pt x="38100" y="2002790"/>
                    <a:pt x="45720" y="2025650"/>
                  </a:cubicBezTo>
                  <a:cubicBezTo>
                    <a:pt x="105410" y="2024380"/>
                    <a:pt x="158750" y="2035810"/>
                    <a:pt x="220980" y="2032000"/>
                  </a:cubicBezTo>
                  <a:cubicBezTo>
                    <a:pt x="201930" y="2042160"/>
                    <a:pt x="236220" y="2065020"/>
                    <a:pt x="287020" y="2054860"/>
                  </a:cubicBezTo>
                  <a:cubicBezTo>
                    <a:pt x="284480" y="2072640"/>
                    <a:pt x="240030" y="2075180"/>
                    <a:pt x="243840" y="2094230"/>
                  </a:cubicBezTo>
                  <a:cubicBezTo>
                    <a:pt x="317500" y="2080260"/>
                    <a:pt x="337820" y="2052320"/>
                    <a:pt x="406400" y="2042160"/>
                  </a:cubicBezTo>
                  <a:cubicBezTo>
                    <a:pt x="360680" y="2078990"/>
                    <a:pt x="302260" y="2136140"/>
                    <a:pt x="245110" y="2148840"/>
                  </a:cubicBezTo>
                  <a:cubicBezTo>
                    <a:pt x="228600" y="2171700"/>
                    <a:pt x="234950" y="2202180"/>
                    <a:pt x="226060" y="2226310"/>
                  </a:cubicBezTo>
                  <a:cubicBezTo>
                    <a:pt x="210820" y="2221230"/>
                    <a:pt x="212090" y="2301240"/>
                    <a:pt x="251460" y="2320290"/>
                  </a:cubicBezTo>
                  <a:cubicBezTo>
                    <a:pt x="300990" y="2307590"/>
                    <a:pt x="412750" y="2313940"/>
                    <a:pt x="485140" y="2329180"/>
                  </a:cubicBezTo>
                  <a:cubicBezTo>
                    <a:pt x="480060" y="2343150"/>
                    <a:pt x="463550" y="2353310"/>
                    <a:pt x="472440" y="2373630"/>
                  </a:cubicBezTo>
                  <a:cubicBezTo>
                    <a:pt x="496570" y="2382520"/>
                    <a:pt x="554990" y="2331720"/>
                    <a:pt x="579120" y="2350770"/>
                  </a:cubicBezTo>
                  <a:cubicBezTo>
                    <a:pt x="614680" y="2363470"/>
                    <a:pt x="551180" y="2376170"/>
                    <a:pt x="568960" y="2401570"/>
                  </a:cubicBezTo>
                  <a:cubicBezTo>
                    <a:pt x="805180" y="2283460"/>
                    <a:pt x="994410" y="2261870"/>
                    <a:pt x="1234440" y="2204720"/>
                  </a:cubicBezTo>
                  <a:cubicBezTo>
                    <a:pt x="966470" y="2321560"/>
                    <a:pt x="604520" y="2636520"/>
                    <a:pt x="598170" y="2739390"/>
                  </a:cubicBezTo>
                  <a:cubicBezTo>
                    <a:pt x="631190" y="2739390"/>
                    <a:pt x="659130" y="2747010"/>
                    <a:pt x="689610" y="2753360"/>
                  </a:cubicBezTo>
                  <a:cubicBezTo>
                    <a:pt x="679450" y="2780030"/>
                    <a:pt x="664210" y="2805430"/>
                    <a:pt x="661670" y="2834640"/>
                  </a:cubicBezTo>
                  <a:cubicBezTo>
                    <a:pt x="678180" y="2805430"/>
                    <a:pt x="736600" y="2791460"/>
                    <a:pt x="741680" y="2844800"/>
                  </a:cubicBezTo>
                  <a:cubicBezTo>
                    <a:pt x="701040" y="2848610"/>
                    <a:pt x="701040" y="2861310"/>
                    <a:pt x="701040" y="2891790"/>
                  </a:cubicBezTo>
                  <a:cubicBezTo>
                    <a:pt x="742950" y="2896870"/>
                    <a:pt x="807720" y="2860040"/>
                    <a:pt x="828040" y="2899410"/>
                  </a:cubicBezTo>
                  <a:cubicBezTo>
                    <a:pt x="801370" y="2915920"/>
                    <a:pt x="791210" y="2900680"/>
                    <a:pt x="765810" y="2914650"/>
                  </a:cubicBezTo>
                  <a:cubicBezTo>
                    <a:pt x="767080" y="2940050"/>
                    <a:pt x="792480" y="2921000"/>
                    <a:pt x="801370" y="2933700"/>
                  </a:cubicBezTo>
                  <a:cubicBezTo>
                    <a:pt x="727710" y="2964180"/>
                    <a:pt x="731520" y="2975610"/>
                    <a:pt x="707390" y="3016250"/>
                  </a:cubicBezTo>
                  <a:cubicBezTo>
                    <a:pt x="687070" y="2983230"/>
                    <a:pt x="633730" y="3195320"/>
                    <a:pt x="676910" y="3192780"/>
                  </a:cubicBezTo>
                  <a:cubicBezTo>
                    <a:pt x="641350" y="3229610"/>
                    <a:pt x="709930" y="3208020"/>
                    <a:pt x="726440" y="3221990"/>
                  </a:cubicBezTo>
                  <a:cubicBezTo>
                    <a:pt x="711200" y="3248660"/>
                    <a:pt x="745490" y="3256280"/>
                    <a:pt x="749300" y="3284220"/>
                  </a:cubicBezTo>
                  <a:cubicBezTo>
                    <a:pt x="768350" y="3289300"/>
                    <a:pt x="805180" y="3262630"/>
                    <a:pt x="803910" y="3303270"/>
                  </a:cubicBezTo>
                  <a:cubicBezTo>
                    <a:pt x="767080" y="3307080"/>
                    <a:pt x="778510" y="3296920"/>
                    <a:pt x="753110" y="3322320"/>
                  </a:cubicBezTo>
                  <a:cubicBezTo>
                    <a:pt x="744220" y="3313430"/>
                    <a:pt x="725170" y="3304540"/>
                    <a:pt x="706120" y="3323590"/>
                  </a:cubicBezTo>
                  <a:cubicBezTo>
                    <a:pt x="720090" y="3350260"/>
                    <a:pt x="715010" y="3370580"/>
                    <a:pt x="712470" y="3392170"/>
                  </a:cubicBezTo>
                  <a:cubicBezTo>
                    <a:pt x="779780" y="3380740"/>
                    <a:pt x="732790" y="3403600"/>
                    <a:pt x="795020" y="3408680"/>
                  </a:cubicBezTo>
                  <a:cubicBezTo>
                    <a:pt x="814070" y="3431540"/>
                    <a:pt x="786130" y="3437890"/>
                    <a:pt x="782320" y="3453130"/>
                  </a:cubicBezTo>
                  <a:cubicBezTo>
                    <a:pt x="904240" y="3456940"/>
                    <a:pt x="967740" y="3507740"/>
                    <a:pt x="1071880" y="3531870"/>
                  </a:cubicBezTo>
                  <a:cubicBezTo>
                    <a:pt x="1071880" y="3554730"/>
                    <a:pt x="1090930" y="3545840"/>
                    <a:pt x="1093470" y="3563620"/>
                  </a:cubicBezTo>
                  <a:cubicBezTo>
                    <a:pt x="1291590" y="3540760"/>
                    <a:pt x="1422400" y="3562350"/>
                    <a:pt x="1651000" y="3492500"/>
                  </a:cubicBezTo>
                  <a:cubicBezTo>
                    <a:pt x="1623060" y="3467100"/>
                    <a:pt x="1544320" y="3487420"/>
                    <a:pt x="1529080" y="3474720"/>
                  </a:cubicBezTo>
                  <a:cubicBezTo>
                    <a:pt x="1684020" y="3409950"/>
                    <a:pt x="1873250" y="3387090"/>
                    <a:pt x="2058670" y="3350260"/>
                  </a:cubicBezTo>
                  <a:cubicBezTo>
                    <a:pt x="2236470" y="3315970"/>
                    <a:pt x="2411730" y="3327400"/>
                    <a:pt x="2586990" y="3249930"/>
                  </a:cubicBezTo>
                  <a:cubicBezTo>
                    <a:pt x="2628900" y="3266440"/>
                    <a:pt x="2661920" y="3234690"/>
                    <a:pt x="2701290" y="3223260"/>
                  </a:cubicBezTo>
                  <a:cubicBezTo>
                    <a:pt x="2907030" y="3161030"/>
                    <a:pt x="3168650" y="3111500"/>
                    <a:pt x="3371850" y="3094990"/>
                  </a:cubicBezTo>
                  <a:cubicBezTo>
                    <a:pt x="3407410" y="3092450"/>
                    <a:pt x="3448050" y="3072130"/>
                    <a:pt x="3464560" y="3060700"/>
                  </a:cubicBezTo>
                  <a:cubicBezTo>
                    <a:pt x="3530600" y="3070860"/>
                    <a:pt x="3644900" y="3027680"/>
                    <a:pt x="3704590" y="3011170"/>
                  </a:cubicBezTo>
                  <a:cubicBezTo>
                    <a:pt x="3702050" y="2999740"/>
                    <a:pt x="3691890" y="2987040"/>
                    <a:pt x="3703320" y="2980690"/>
                  </a:cubicBezTo>
                  <a:cubicBezTo>
                    <a:pt x="3785870" y="2961640"/>
                    <a:pt x="3902710" y="2941320"/>
                    <a:pt x="3978910" y="2895600"/>
                  </a:cubicBezTo>
                  <a:cubicBezTo>
                    <a:pt x="3968750" y="2890520"/>
                    <a:pt x="3947160" y="2904490"/>
                    <a:pt x="3945890" y="2884170"/>
                  </a:cubicBezTo>
                  <a:cubicBezTo>
                    <a:pt x="4018280" y="2866390"/>
                    <a:pt x="4107180" y="2858770"/>
                    <a:pt x="4175760" y="2830830"/>
                  </a:cubicBezTo>
                  <a:cubicBezTo>
                    <a:pt x="4161790" y="2828290"/>
                    <a:pt x="4146550" y="2828290"/>
                    <a:pt x="4133850" y="2821940"/>
                  </a:cubicBezTo>
                  <a:cubicBezTo>
                    <a:pt x="4218940" y="2757170"/>
                    <a:pt x="4254500" y="2725420"/>
                    <a:pt x="4371340" y="2711450"/>
                  </a:cubicBezTo>
                  <a:cubicBezTo>
                    <a:pt x="4362450" y="2673350"/>
                    <a:pt x="4389120" y="2649221"/>
                    <a:pt x="4448810" y="2635250"/>
                  </a:cubicBezTo>
                  <a:cubicBezTo>
                    <a:pt x="4465320" y="2612390"/>
                    <a:pt x="4414520" y="2621280"/>
                    <a:pt x="4433570" y="2593340"/>
                  </a:cubicBezTo>
                  <a:cubicBezTo>
                    <a:pt x="4645660" y="2565400"/>
                    <a:pt x="4704080" y="2374900"/>
                    <a:pt x="4801870" y="2268220"/>
                  </a:cubicBezTo>
                  <a:cubicBezTo>
                    <a:pt x="4805680" y="2264410"/>
                    <a:pt x="4822190" y="2254250"/>
                    <a:pt x="4824730" y="2251710"/>
                  </a:cubicBezTo>
                  <a:cubicBezTo>
                    <a:pt x="4959350" y="2170430"/>
                    <a:pt x="5125720" y="2159000"/>
                    <a:pt x="5228590" y="2047240"/>
                  </a:cubicBezTo>
                  <a:cubicBezTo>
                    <a:pt x="5267960" y="1962150"/>
                    <a:pt x="5372100" y="1854200"/>
                    <a:pt x="5256530" y="1784350"/>
                  </a:cubicBezTo>
                  <a:cubicBezTo>
                    <a:pt x="5269230" y="1766570"/>
                    <a:pt x="5262880" y="1742440"/>
                    <a:pt x="5250180" y="1715770"/>
                  </a:cubicBezTo>
                  <a:cubicBezTo>
                    <a:pt x="5198110" y="1729740"/>
                    <a:pt x="4958080" y="1682750"/>
                    <a:pt x="4904740" y="1661160"/>
                  </a:cubicBezTo>
                  <a:cubicBezTo>
                    <a:pt x="4916170" y="1634490"/>
                    <a:pt x="4892040" y="1607820"/>
                    <a:pt x="4898390" y="1592580"/>
                  </a:cubicBezTo>
                  <a:cubicBezTo>
                    <a:pt x="4947920" y="1590040"/>
                    <a:pt x="4961890" y="1570990"/>
                    <a:pt x="4991100" y="1559560"/>
                  </a:cubicBezTo>
                  <a:close/>
                </a:path>
              </a:pathLst>
            </a:custGeom>
            <a:solidFill>
              <a:srgbClr val="CD7F32"/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name="TextBox 28" id="28"/>
          <p:cNvSpPr txBox="true"/>
          <p:nvPr/>
        </p:nvSpPr>
        <p:spPr>
          <a:xfrm rot="-154341">
            <a:off x="3754390" y="6825035"/>
            <a:ext cx="4703815" cy="10177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216"/>
              </a:lnSpc>
            </a:pPr>
            <a:r>
              <a:rPr lang="en-US" b="true" sz="5868">
                <a:solidFill>
                  <a:srgbClr val="000000"/>
                </a:solidFill>
                <a:latin typeface="Now Bold"/>
                <a:ea typeface="Now Bold"/>
                <a:cs typeface="Now Bold"/>
                <a:sym typeface="Now Bold"/>
              </a:rPr>
              <a:t>Laudato Si’</a:t>
            </a:r>
          </a:p>
        </p:txBody>
      </p:sp>
      <p:sp>
        <p:nvSpPr>
          <p:cNvPr name="TextBox 29" id="29"/>
          <p:cNvSpPr txBox="true"/>
          <p:nvPr/>
        </p:nvSpPr>
        <p:spPr>
          <a:xfrm rot="-141433">
            <a:off x="3953669" y="7694009"/>
            <a:ext cx="4393891" cy="19908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941"/>
              </a:lnSpc>
            </a:pPr>
            <a:r>
              <a:rPr lang="en-US" sz="5672">
                <a:solidFill>
                  <a:srgbClr val="000000"/>
                </a:solidFill>
                <a:latin typeface="Playlist Script"/>
                <a:ea typeface="Playlist Script"/>
                <a:cs typeface="Playlist Script"/>
                <a:sym typeface="Playlist Script"/>
              </a:rPr>
              <a:t>Bronze Award</a:t>
            </a:r>
          </a:p>
          <a:p>
            <a:pPr algn="ctr">
              <a:lnSpc>
                <a:spcPts val="7941"/>
              </a:lnSpc>
            </a:pPr>
            <a:r>
              <a:rPr lang="en-US" sz="5672">
                <a:solidFill>
                  <a:srgbClr val="000000"/>
                </a:solidFill>
                <a:latin typeface="Playlist Script"/>
                <a:ea typeface="Playlist Script"/>
                <a:cs typeface="Playlist Script"/>
                <a:sym typeface="Playlist Script"/>
              </a:rPr>
              <a:t>Session 3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9462181"/>
            <a:ext cx="7315200" cy="1243584"/>
          </a:xfrm>
          <a:custGeom>
            <a:avLst/>
            <a:gdLst/>
            <a:ahLst/>
            <a:cxnLst/>
            <a:rect r="r" b="b" t="t" l="l"/>
            <a:pathLst>
              <a:path h="1243584" w="7315200">
                <a:moveTo>
                  <a:pt x="0" y="0"/>
                </a:moveTo>
                <a:lnTo>
                  <a:pt x="7315200" y="0"/>
                </a:lnTo>
                <a:lnTo>
                  <a:pt x="7315200" y="1243584"/>
                </a:lnTo>
                <a:lnTo>
                  <a:pt x="0" y="12435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248525" y="9468499"/>
            <a:ext cx="7315200" cy="1243584"/>
          </a:xfrm>
          <a:custGeom>
            <a:avLst/>
            <a:gdLst/>
            <a:ahLst/>
            <a:cxnLst/>
            <a:rect r="r" b="b" t="t" l="l"/>
            <a:pathLst>
              <a:path h="1243584" w="7315200">
                <a:moveTo>
                  <a:pt x="0" y="0"/>
                </a:moveTo>
                <a:lnTo>
                  <a:pt x="7315200" y="0"/>
                </a:lnTo>
                <a:lnTo>
                  <a:pt x="7315200" y="1243584"/>
                </a:lnTo>
                <a:lnTo>
                  <a:pt x="0" y="12435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14372280" y="9462181"/>
            <a:ext cx="7315200" cy="1243584"/>
          </a:xfrm>
          <a:custGeom>
            <a:avLst/>
            <a:gdLst/>
            <a:ahLst/>
            <a:cxnLst/>
            <a:rect r="r" b="b" t="t" l="l"/>
            <a:pathLst>
              <a:path h="1243584" w="7315200">
                <a:moveTo>
                  <a:pt x="0" y="0"/>
                </a:moveTo>
                <a:lnTo>
                  <a:pt x="7315200" y="0"/>
                </a:lnTo>
                <a:lnTo>
                  <a:pt x="7315200" y="1243584"/>
                </a:lnTo>
                <a:lnTo>
                  <a:pt x="0" y="12435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-390603" y="-1558951"/>
            <a:ext cx="19069206" cy="2379045"/>
            <a:chOff x="0" y="0"/>
            <a:chExt cx="5022342" cy="62658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5022342" cy="626580"/>
            </a:xfrm>
            <a:custGeom>
              <a:avLst/>
              <a:gdLst/>
              <a:ahLst/>
              <a:cxnLst/>
              <a:rect r="r" b="b" t="t" l="l"/>
              <a:pathLst>
                <a:path h="626580" w="5022342">
                  <a:moveTo>
                    <a:pt x="0" y="0"/>
                  </a:moveTo>
                  <a:lnTo>
                    <a:pt x="5022342" y="0"/>
                  </a:lnTo>
                  <a:lnTo>
                    <a:pt x="5022342" y="626580"/>
                  </a:lnTo>
                  <a:lnTo>
                    <a:pt x="0" y="626580"/>
                  </a:lnTo>
                  <a:close/>
                </a:path>
              </a:pathLst>
            </a:custGeom>
            <a:solidFill>
              <a:srgbClr val="648428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5022342" cy="67420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559056" y="988095"/>
            <a:ext cx="8291788" cy="8229600"/>
          </a:xfrm>
          <a:custGeom>
            <a:avLst/>
            <a:gdLst/>
            <a:ahLst/>
            <a:cxnLst/>
            <a:rect r="r" b="b" t="t" l="l"/>
            <a:pathLst>
              <a:path h="8229600" w="8291788">
                <a:moveTo>
                  <a:pt x="0" y="0"/>
                </a:moveTo>
                <a:lnTo>
                  <a:pt x="8291789" y="0"/>
                </a:lnTo>
                <a:lnTo>
                  <a:pt x="8291789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1917" y="6837281"/>
            <a:ext cx="5896955" cy="3449719"/>
          </a:xfrm>
          <a:custGeom>
            <a:avLst/>
            <a:gdLst/>
            <a:ahLst/>
            <a:cxnLst/>
            <a:rect r="r" b="b" t="t" l="l"/>
            <a:pathLst>
              <a:path h="3449719" w="5896955">
                <a:moveTo>
                  <a:pt x="0" y="0"/>
                </a:moveTo>
                <a:lnTo>
                  <a:pt x="5896955" y="0"/>
                </a:lnTo>
                <a:lnTo>
                  <a:pt x="5896955" y="3449719"/>
                </a:lnTo>
                <a:lnTo>
                  <a:pt x="0" y="344971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6195522" y="6837281"/>
            <a:ext cx="5896955" cy="3449719"/>
          </a:xfrm>
          <a:custGeom>
            <a:avLst/>
            <a:gdLst/>
            <a:ahLst/>
            <a:cxnLst/>
            <a:rect r="r" b="b" t="t" l="l"/>
            <a:pathLst>
              <a:path h="3449719" w="5896955">
                <a:moveTo>
                  <a:pt x="0" y="0"/>
                </a:moveTo>
                <a:lnTo>
                  <a:pt x="5896956" y="0"/>
                </a:lnTo>
                <a:lnTo>
                  <a:pt x="5896956" y="3449719"/>
                </a:lnTo>
                <a:lnTo>
                  <a:pt x="0" y="344971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2132924" y="6837281"/>
            <a:ext cx="5896955" cy="3449719"/>
          </a:xfrm>
          <a:custGeom>
            <a:avLst/>
            <a:gdLst/>
            <a:ahLst/>
            <a:cxnLst/>
            <a:rect r="r" b="b" t="t" l="l"/>
            <a:pathLst>
              <a:path h="3449719" w="5896955">
                <a:moveTo>
                  <a:pt x="0" y="0"/>
                </a:moveTo>
                <a:lnTo>
                  <a:pt x="5896956" y="0"/>
                </a:lnTo>
                <a:lnTo>
                  <a:pt x="5896956" y="3449719"/>
                </a:lnTo>
                <a:lnTo>
                  <a:pt x="0" y="344971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9903073" y="2610845"/>
            <a:ext cx="9755881" cy="6314065"/>
          </a:xfrm>
          <a:custGeom>
            <a:avLst/>
            <a:gdLst/>
            <a:ahLst/>
            <a:cxnLst/>
            <a:rect r="r" b="b" t="t" l="l"/>
            <a:pathLst>
              <a:path h="6314065" w="9755881">
                <a:moveTo>
                  <a:pt x="0" y="0"/>
                </a:moveTo>
                <a:lnTo>
                  <a:pt x="9755880" y="0"/>
                </a:lnTo>
                <a:lnTo>
                  <a:pt x="9755880" y="6314065"/>
                </a:lnTo>
                <a:lnTo>
                  <a:pt x="0" y="631406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0779356" y="1732985"/>
            <a:ext cx="7070478" cy="30030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982"/>
              </a:lnSpc>
            </a:pPr>
            <a:r>
              <a:rPr lang="en-US" sz="7844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The Solitary Bee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>
            <a:videoFile r:link="rId3"/>
          </p:nvPr>
        </p:nvPicPr>
        <p:blipFill>
          <a:blip r:embed="rId2"/>
          <a:stretch>
            <a:fillRect/>
          </a:stretch>
        </p:blipFill>
        <p:spPr>
          <a:xfrm rot="0">
            <a:off x="0" y="4015"/>
            <a:ext cx="18288000" cy="1027897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9462181"/>
            <a:ext cx="7315200" cy="1243584"/>
          </a:xfrm>
          <a:custGeom>
            <a:avLst/>
            <a:gdLst/>
            <a:ahLst/>
            <a:cxnLst/>
            <a:rect r="r" b="b" t="t" l="l"/>
            <a:pathLst>
              <a:path h="1243584" w="7315200">
                <a:moveTo>
                  <a:pt x="0" y="0"/>
                </a:moveTo>
                <a:lnTo>
                  <a:pt x="7315200" y="0"/>
                </a:lnTo>
                <a:lnTo>
                  <a:pt x="7315200" y="1243584"/>
                </a:lnTo>
                <a:lnTo>
                  <a:pt x="0" y="12435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248525" y="9468499"/>
            <a:ext cx="7315200" cy="1243584"/>
          </a:xfrm>
          <a:custGeom>
            <a:avLst/>
            <a:gdLst/>
            <a:ahLst/>
            <a:cxnLst/>
            <a:rect r="r" b="b" t="t" l="l"/>
            <a:pathLst>
              <a:path h="1243584" w="7315200">
                <a:moveTo>
                  <a:pt x="0" y="0"/>
                </a:moveTo>
                <a:lnTo>
                  <a:pt x="7315200" y="0"/>
                </a:lnTo>
                <a:lnTo>
                  <a:pt x="7315200" y="1243584"/>
                </a:lnTo>
                <a:lnTo>
                  <a:pt x="0" y="12435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14372280" y="9462181"/>
            <a:ext cx="7315200" cy="1243584"/>
          </a:xfrm>
          <a:custGeom>
            <a:avLst/>
            <a:gdLst/>
            <a:ahLst/>
            <a:cxnLst/>
            <a:rect r="r" b="b" t="t" l="l"/>
            <a:pathLst>
              <a:path h="1243584" w="7315200">
                <a:moveTo>
                  <a:pt x="0" y="0"/>
                </a:moveTo>
                <a:lnTo>
                  <a:pt x="7315200" y="0"/>
                </a:lnTo>
                <a:lnTo>
                  <a:pt x="7315200" y="1243584"/>
                </a:lnTo>
                <a:lnTo>
                  <a:pt x="0" y="12435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-390603" y="-1558951"/>
            <a:ext cx="19069206" cy="2379045"/>
            <a:chOff x="0" y="0"/>
            <a:chExt cx="5022342" cy="62658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5022342" cy="626580"/>
            </a:xfrm>
            <a:custGeom>
              <a:avLst/>
              <a:gdLst/>
              <a:ahLst/>
              <a:cxnLst/>
              <a:rect r="r" b="b" t="t" l="l"/>
              <a:pathLst>
                <a:path h="626580" w="5022342">
                  <a:moveTo>
                    <a:pt x="0" y="0"/>
                  </a:moveTo>
                  <a:lnTo>
                    <a:pt x="5022342" y="0"/>
                  </a:lnTo>
                  <a:lnTo>
                    <a:pt x="5022342" y="626580"/>
                  </a:lnTo>
                  <a:lnTo>
                    <a:pt x="0" y="626580"/>
                  </a:lnTo>
                  <a:close/>
                </a:path>
              </a:pathLst>
            </a:custGeom>
            <a:solidFill>
              <a:srgbClr val="648428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5022342" cy="67420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559056" y="988095"/>
            <a:ext cx="8291788" cy="8229600"/>
          </a:xfrm>
          <a:custGeom>
            <a:avLst/>
            <a:gdLst/>
            <a:ahLst/>
            <a:cxnLst/>
            <a:rect r="r" b="b" t="t" l="l"/>
            <a:pathLst>
              <a:path h="8229600" w="8291788">
                <a:moveTo>
                  <a:pt x="0" y="0"/>
                </a:moveTo>
                <a:lnTo>
                  <a:pt x="8291789" y="0"/>
                </a:lnTo>
                <a:lnTo>
                  <a:pt x="8291789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1942702">
            <a:off x="10005324" y="2007897"/>
            <a:ext cx="6437824" cy="6894590"/>
          </a:xfrm>
          <a:custGeom>
            <a:avLst/>
            <a:gdLst/>
            <a:ahLst/>
            <a:cxnLst/>
            <a:rect r="r" b="b" t="t" l="l"/>
            <a:pathLst>
              <a:path h="6894590" w="6437824">
                <a:moveTo>
                  <a:pt x="0" y="0"/>
                </a:moveTo>
                <a:lnTo>
                  <a:pt x="6437824" y="0"/>
                </a:lnTo>
                <a:lnTo>
                  <a:pt x="6437824" y="6894591"/>
                </a:lnTo>
                <a:lnTo>
                  <a:pt x="0" y="689459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1450466" y="3033861"/>
            <a:ext cx="4652966" cy="35620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71"/>
              </a:lnSpc>
            </a:pPr>
            <a:r>
              <a:rPr lang="en-US" sz="5051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Why are bees considered the greatest Pollinators?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11917" y="6837281"/>
            <a:ext cx="5896955" cy="3449719"/>
          </a:xfrm>
          <a:custGeom>
            <a:avLst/>
            <a:gdLst/>
            <a:ahLst/>
            <a:cxnLst/>
            <a:rect r="r" b="b" t="t" l="l"/>
            <a:pathLst>
              <a:path h="3449719" w="5896955">
                <a:moveTo>
                  <a:pt x="0" y="0"/>
                </a:moveTo>
                <a:lnTo>
                  <a:pt x="5896955" y="0"/>
                </a:lnTo>
                <a:lnTo>
                  <a:pt x="5896955" y="3449719"/>
                </a:lnTo>
                <a:lnTo>
                  <a:pt x="0" y="344971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6195522" y="6837281"/>
            <a:ext cx="5896955" cy="3449719"/>
          </a:xfrm>
          <a:custGeom>
            <a:avLst/>
            <a:gdLst/>
            <a:ahLst/>
            <a:cxnLst/>
            <a:rect r="r" b="b" t="t" l="l"/>
            <a:pathLst>
              <a:path h="3449719" w="5896955">
                <a:moveTo>
                  <a:pt x="0" y="0"/>
                </a:moveTo>
                <a:lnTo>
                  <a:pt x="5896956" y="0"/>
                </a:lnTo>
                <a:lnTo>
                  <a:pt x="5896956" y="3449719"/>
                </a:lnTo>
                <a:lnTo>
                  <a:pt x="0" y="344971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2132924" y="6837281"/>
            <a:ext cx="5896955" cy="3449719"/>
          </a:xfrm>
          <a:custGeom>
            <a:avLst/>
            <a:gdLst/>
            <a:ahLst/>
            <a:cxnLst/>
            <a:rect r="r" b="b" t="t" l="l"/>
            <a:pathLst>
              <a:path h="3449719" w="5896955">
                <a:moveTo>
                  <a:pt x="0" y="0"/>
                </a:moveTo>
                <a:lnTo>
                  <a:pt x="5896956" y="0"/>
                </a:lnTo>
                <a:lnTo>
                  <a:pt x="5896956" y="3449719"/>
                </a:lnTo>
                <a:lnTo>
                  <a:pt x="0" y="344971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11450466" y="743895"/>
            <a:ext cx="5197307" cy="14410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98"/>
              </a:lnSpc>
            </a:pPr>
            <a:r>
              <a:rPr lang="en-US" sz="4141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Share with the person next to you...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>
            <a:videoFile r:link="rId3"/>
          </p:nvPr>
        </p:nvPicPr>
        <p:blipFill>
          <a:blip r:embed="rId2"/>
          <a:stretch>
            <a:fillRect/>
          </a:stretch>
        </p:blipFill>
        <p:spPr>
          <a:xfrm rot="0">
            <a:off x="0" y="4015"/>
            <a:ext cx="18288000" cy="1027897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9462181"/>
            <a:ext cx="7315200" cy="1243584"/>
          </a:xfrm>
          <a:custGeom>
            <a:avLst/>
            <a:gdLst/>
            <a:ahLst/>
            <a:cxnLst/>
            <a:rect r="r" b="b" t="t" l="l"/>
            <a:pathLst>
              <a:path h="1243584" w="7315200">
                <a:moveTo>
                  <a:pt x="0" y="0"/>
                </a:moveTo>
                <a:lnTo>
                  <a:pt x="7315200" y="0"/>
                </a:lnTo>
                <a:lnTo>
                  <a:pt x="7315200" y="1243584"/>
                </a:lnTo>
                <a:lnTo>
                  <a:pt x="0" y="12435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248525" y="9468499"/>
            <a:ext cx="7315200" cy="1243584"/>
          </a:xfrm>
          <a:custGeom>
            <a:avLst/>
            <a:gdLst/>
            <a:ahLst/>
            <a:cxnLst/>
            <a:rect r="r" b="b" t="t" l="l"/>
            <a:pathLst>
              <a:path h="1243584" w="7315200">
                <a:moveTo>
                  <a:pt x="0" y="0"/>
                </a:moveTo>
                <a:lnTo>
                  <a:pt x="7315200" y="0"/>
                </a:lnTo>
                <a:lnTo>
                  <a:pt x="7315200" y="1243584"/>
                </a:lnTo>
                <a:lnTo>
                  <a:pt x="0" y="12435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14372280" y="9462181"/>
            <a:ext cx="7315200" cy="1243584"/>
          </a:xfrm>
          <a:custGeom>
            <a:avLst/>
            <a:gdLst/>
            <a:ahLst/>
            <a:cxnLst/>
            <a:rect r="r" b="b" t="t" l="l"/>
            <a:pathLst>
              <a:path h="1243584" w="7315200">
                <a:moveTo>
                  <a:pt x="0" y="0"/>
                </a:moveTo>
                <a:lnTo>
                  <a:pt x="7315200" y="0"/>
                </a:lnTo>
                <a:lnTo>
                  <a:pt x="7315200" y="1243584"/>
                </a:lnTo>
                <a:lnTo>
                  <a:pt x="0" y="12435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-390603" y="-1558951"/>
            <a:ext cx="19069206" cy="2379045"/>
            <a:chOff x="0" y="0"/>
            <a:chExt cx="5022342" cy="62658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5022342" cy="626580"/>
            </a:xfrm>
            <a:custGeom>
              <a:avLst/>
              <a:gdLst/>
              <a:ahLst/>
              <a:cxnLst/>
              <a:rect r="r" b="b" t="t" l="l"/>
              <a:pathLst>
                <a:path h="626580" w="5022342">
                  <a:moveTo>
                    <a:pt x="0" y="0"/>
                  </a:moveTo>
                  <a:lnTo>
                    <a:pt x="5022342" y="0"/>
                  </a:lnTo>
                  <a:lnTo>
                    <a:pt x="5022342" y="626580"/>
                  </a:lnTo>
                  <a:lnTo>
                    <a:pt x="0" y="626580"/>
                  </a:lnTo>
                  <a:close/>
                </a:path>
              </a:pathLst>
            </a:custGeom>
            <a:solidFill>
              <a:srgbClr val="648428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5022342" cy="67420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2457282" y="1127591"/>
            <a:ext cx="13373436" cy="73463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23"/>
              </a:lnSpc>
            </a:pPr>
            <a:r>
              <a:rPr lang="en-US" sz="351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Father, we praise you with all your creatures.</a:t>
            </a:r>
          </a:p>
          <a:p>
            <a:pPr algn="ctr">
              <a:lnSpc>
                <a:spcPts val="4923"/>
              </a:lnSpc>
            </a:pPr>
            <a:r>
              <a:rPr lang="en-US" sz="351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They came forth from your all-powerful hand;</a:t>
            </a:r>
          </a:p>
          <a:p>
            <a:pPr algn="ctr">
              <a:lnSpc>
                <a:spcPts val="4923"/>
              </a:lnSpc>
            </a:pPr>
            <a:r>
              <a:rPr lang="en-US" sz="351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they are yours, filled with your presence and your tender love.</a:t>
            </a:r>
          </a:p>
          <a:p>
            <a:pPr algn="ctr">
              <a:lnSpc>
                <a:spcPts val="4923"/>
              </a:lnSpc>
            </a:pPr>
            <a:r>
              <a:rPr lang="en-US" sz="351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Praise be to you!</a:t>
            </a:r>
          </a:p>
          <a:p>
            <a:pPr algn="ctr">
              <a:lnSpc>
                <a:spcPts val="4923"/>
              </a:lnSpc>
            </a:pPr>
            <a:r>
              <a:rPr lang="en-US" sz="351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Son of God, Jesus,</a:t>
            </a:r>
          </a:p>
          <a:p>
            <a:pPr algn="ctr">
              <a:lnSpc>
                <a:spcPts val="4923"/>
              </a:lnSpc>
            </a:pPr>
            <a:r>
              <a:rPr lang="en-US" sz="351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through you all things were made.</a:t>
            </a:r>
          </a:p>
          <a:p>
            <a:pPr algn="ctr">
              <a:lnSpc>
                <a:spcPts val="4923"/>
              </a:lnSpc>
            </a:pPr>
            <a:r>
              <a:rPr lang="en-US" sz="351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You were formed in the womb of Mary our Mother,</a:t>
            </a:r>
          </a:p>
          <a:p>
            <a:pPr algn="ctr">
              <a:lnSpc>
                <a:spcPts val="4923"/>
              </a:lnSpc>
            </a:pPr>
            <a:r>
              <a:rPr lang="en-US" sz="351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you became part of this earth,</a:t>
            </a:r>
          </a:p>
          <a:p>
            <a:pPr algn="ctr">
              <a:lnSpc>
                <a:spcPts val="4923"/>
              </a:lnSpc>
            </a:pPr>
            <a:r>
              <a:rPr lang="en-US" sz="351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and you gazed upon this world with human eyes.</a:t>
            </a:r>
          </a:p>
          <a:p>
            <a:pPr algn="ctr">
              <a:lnSpc>
                <a:spcPts val="4923"/>
              </a:lnSpc>
            </a:pPr>
            <a:r>
              <a:rPr lang="en-US" sz="351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Today you are alive in every creature</a:t>
            </a:r>
          </a:p>
          <a:p>
            <a:pPr algn="ctr">
              <a:lnSpc>
                <a:spcPts val="4923"/>
              </a:lnSpc>
            </a:pPr>
            <a:r>
              <a:rPr lang="en-US" sz="351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in your risen glory.</a:t>
            </a:r>
          </a:p>
          <a:p>
            <a:pPr algn="ctr">
              <a:lnSpc>
                <a:spcPts val="4923"/>
              </a:lnSpc>
              <a:spcBef>
                <a:spcPct val="0"/>
              </a:spcBef>
            </a:pPr>
            <a:r>
              <a:rPr lang="en-US" sz="351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Praise be to you!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9462181"/>
            <a:ext cx="7315200" cy="1243584"/>
          </a:xfrm>
          <a:custGeom>
            <a:avLst/>
            <a:gdLst/>
            <a:ahLst/>
            <a:cxnLst/>
            <a:rect r="r" b="b" t="t" l="l"/>
            <a:pathLst>
              <a:path h="1243584" w="7315200">
                <a:moveTo>
                  <a:pt x="0" y="0"/>
                </a:moveTo>
                <a:lnTo>
                  <a:pt x="7315200" y="0"/>
                </a:lnTo>
                <a:lnTo>
                  <a:pt x="7315200" y="1243584"/>
                </a:lnTo>
                <a:lnTo>
                  <a:pt x="0" y="12435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248525" y="9468499"/>
            <a:ext cx="7315200" cy="1243584"/>
          </a:xfrm>
          <a:custGeom>
            <a:avLst/>
            <a:gdLst/>
            <a:ahLst/>
            <a:cxnLst/>
            <a:rect r="r" b="b" t="t" l="l"/>
            <a:pathLst>
              <a:path h="1243584" w="7315200">
                <a:moveTo>
                  <a:pt x="0" y="0"/>
                </a:moveTo>
                <a:lnTo>
                  <a:pt x="7315200" y="0"/>
                </a:lnTo>
                <a:lnTo>
                  <a:pt x="7315200" y="1243584"/>
                </a:lnTo>
                <a:lnTo>
                  <a:pt x="0" y="12435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14372280" y="9462181"/>
            <a:ext cx="7315200" cy="1243584"/>
          </a:xfrm>
          <a:custGeom>
            <a:avLst/>
            <a:gdLst/>
            <a:ahLst/>
            <a:cxnLst/>
            <a:rect r="r" b="b" t="t" l="l"/>
            <a:pathLst>
              <a:path h="1243584" w="7315200">
                <a:moveTo>
                  <a:pt x="0" y="0"/>
                </a:moveTo>
                <a:lnTo>
                  <a:pt x="7315200" y="0"/>
                </a:lnTo>
                <a:lnTo>
                  <a:pt x="7315200" y="1243584"/>
                </a:lnTo>
                <a:lnTo>
                  <a:pt x="0" y="12435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-390603" y="-1558951"/>
            <a:ext cx="19069206" cy="2379045"/>
            <a:chOff x="0" y="0"/>
            <a:chExt cx="5022342" cy="62658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5022342" cy="626580"/>
            </a:xfrm>
            <a:custGeom>
              <a:avLst/>
              <a:gdLst/>
              <a:ahLst/>
              <a:cxnLst/>
              <a:rect r="r" b="b" t="t" l="l"/>
              <a:pathLst>
                <a:path h="626580" w="5022342">
                  <a:moveTo>
                    <a:pt x="0" y="0"/>
                  </a:moveTo>
                  <a:lnTo>
                    <a:pt x="5022342" y="0"/>
                  </a:lnTo>
                  <a:lnTo>
                    <a:pt x="5022342" y="626580"/>
                  </a:lnTo>
                  <a:lnTo>
                    <a:pt x="0" y="626580"/>
                  </a:lnTo>
                  <a:close/>
                </a:path>
              </a:pathLst>
            </a:custGeom>
            <a:solidFill>
              <a:srgbClr val="648428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5022342" cy="67420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3412265" y="2651451"/>
            <a:ext cx="11463470" cy="49078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51"/>
              </a:lnSpc>
            </a:pPr>
            <a:r>
              <a:rPr lang="en-US" sz="403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Holy Spirit, by your light</a:t>
            </a:r>
          </a:p>
          <a:p>
            <a:pPr algn="ctr">
              <a:lnSpc>
                <a:spcPts val="5651"/>
              </a:lnSpc>
            </a:pPr>
            <a:r>
              <a:rPr lang="en-US" sz="403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you guide this world towards the Father’s love</a:t>
            </a:r>
          </a:p>
          <a:p>
            <a:pPr algn="ctr">
              <a:lnSpc>
                <a:spcPts val="5651"/>
              </a:lnSpc>
            </a:pPr>
            <a:r>
              <a:rPr lang="en-US" sz="403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and accompany creation as it groans in travail.</a:t>
            </a:r>
          </a:p>
          <a:p>
            <a:pPr algn="ctr">
              <a:lnSpc>
                <a:spcPts val="5651"/>
              </a:lnSpc>
            </a:pPr>
            <a:r>
              <a:rPr lang="en-US" sz="403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You also dwell in our hearts</a:t>
            </a:r>
          </a:p>
          <a:p>
            <a:pPr algn="ctr">
              <a:lnSpc>
                <a:spcPts val="5651"/>
              </a:lnSpc>
            </a:pPr>
            <a:r>
              <a:rPr lang="en-US" sz="403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and you inspire us to do what is good.</a:t>
            </a:r>
          </a:p>
          <a:p>
            <a:pPr algn="ctr">
              <a:lnSpc>
                <a:spcPts val="5651"/>
              </a:lnSpc>
            </a:pPr>
            <a:r>
              <a:rPr lang="en-US" sz="403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Praise be to you!</a:t>
            </a:r>
          </a:p>
          <a:p>
            <a:pPr algn="ctr">
              <a:lnSpc>
                <a:spcPts val="5651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9462181"/>
            <a:ext cx="7315200" cy="1243584"/>
          </a:xfrm>
          <a:custGeom>
            <a:avLst/>
            <a:gdLst/>
            <a:ahLst/>
            <a:cxnLst/>
            <a:rect r="r" b="b" t="t" l="l"/>
            <a:pathLst>
              <a:path h="1243584" w="7315200">
                <a:moveTo>
                  <a:pt x="0" y="0"/>
                </a:moveTo>
                <a:lnTo>
                  <a:pt x="7315200" y="0"/>
                </a:lnTo>
                <a:lnTo>
                  <a:pt x="7315200" y="1243584"/>
                </a:lnTo>
                <a:lnTo>
                  <a:pt x="0" y="12435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248525" y="9468499"/>
            <a:ext cx="7315200" cy="1243584"/>
          </a:xfrm>
          <a:custGeom>
            <a:avLst/>
            <a:gdLst/>
            <a:ahLst/>
            <a:cxnLst/>
            <a:rect r="r" b="b" t="t" l="l"/>
            <a:pathLst>
              <a:path h="1243584" w="7315200">
                <a:moveTo>
                  <a:pt x="0" y="0"/>
                </a:moveTo>
                <a:lnTo>
                  <a:pt x="7315200" y="0"/>
                </a:lnTo>
                <a:lnTo>
                  <a:pt x="7315200" y="1243584"/>
                </a:lnTo>
                <a:lnTo>
                  <a:pt x="0" y="12435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14372280" y="9462181"/>
            <a:ext cx="7315200" cy="1243584"/>
          </a:xfrm>
          <a:custGeom>
            <a:avLst/>
            <a:gdLst/>
            <a:ahLst/>
            <a:cxnLst/>
            <a:rect r="r" b="b" t="t" l="l"/>
            <a:pathLst>
              <a:path h="1243584" w="7315200">
                <a:moveTo>
                  <a:pt x="0" y="0"/>
                </a:moveTo>
                <a:lnTo>
                  <a:pt x="7315200" y="0"/>
                </a:lnTo>
                <a:lnTo>
                  <a:pt x="7315200" y="1243584"/>
                </a:lnTo>
                <a:lnTo>
                  <a:pt x="0" y="12435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-390603" y="-1558951"/>
            <a:ext cx="19069206" cy="2379045"/>
            <a:chOff x="0" y="0"/>
            <a:chExt cx="5022342" cy="62658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5022342" cy="626580"/>
            </a:xfrm>
            <a:custGeom>
              <a:avLst/>
              <a:gdLst/>
              <a:ahLst/>
              <a:cxnLst/>
              <a:rect r="r" b="b" t="t" l="l"/>
              <a:pathLst>
                <a:path h="626580" w="5022342">
                  <a:moveTo>
                    <a:pt x="0" y="0"/>
                  </a:moveTo>
                  <a:lnTo>
                    <a:pt x="5022342" y="0"/>
                  </a:lnTo>
                  <a:lnTo>
                    <a:pt x="5022342" y="626580"/>
                  </a:lnTo>
                  <a:lnTo>
                    <a:pt x="0" y="626580"/>
                  </a:lnTo>
                  <a:close/>
                </a:path>
              </a:pathLst>
            </a:custGeom>
            <a:solidFill>
              <a:srgbClr val="648428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5022342" cy="67420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3863032" y="971550"/>
            <a:ext cx="10561936" cy="9047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51"/>
              </a:lnSpc>
            </a:pPr>
            <a:r>
              <a:rPr lang="en-US" sz="303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God of love, show us our place in this world</a:t>
            </a:r>
          </a:p>
          <a:p>
            <a:pPr algn="ctr">
              <a:lnSpc>
                <a:spcPts val="4251"/>
              </a:lnSpc>
            </a:pPr>
            <a:r>
              <a:rPr lang="en-US" sz="303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as channels of your love</a:t>
            </a:r>
          </a:p>
          <a:p>
            <a:pPr algn="ctr">
              <a:lnSpc>
                <a:spcPts val="4251"/>
              </a:lnSpc>
            </a:pPr>
            <a:r>
              <a:rPr lang="en-US" sz="303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for all the creatures of this earth,</a:t>
            </a:r>
          </a:p>
          <a:p>
            <a:pPr algn="ctr">
              <a:lnSpc>
                <a:spcPts val="4251"/>
              </a:lnSpc>
            </a:pPr>
            <a:r>
              <a:rPr lang="en-US" sz="303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for not one of them is forgotten in your sight.</a:t>
            </a:r>
          </a:p>
          <a:p>
            <a:pPr algn="ctr">
              <a:lnSpc>
                <a:spcPts val="4251"/>
              </a:lnSpc>
            </a:pPr>
            <a:r>
              <a:rPr lang="en-US" sz="303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Enlighten those who possess power and money</a:t>
            </a:r>
          </a:p>
          <a:p>
            <a:pPr algn="ctr">
              <a:lnSpc>
                <a:spcPts val="4251"/>
              </a:lnSpc>
            </a:pPr>
            <a:r>
              <a:rPr lang="en-US" sz="303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that they may avoid the sin of indifference,</a:t>
            </a:r>
          </a:p>
          <a:p>
            <a:pPr algn="ctr">
              <a:lnSpc>
                <a:spcPts val="4251"/>
              </a:lnSpc>
            </a:pPr>
            <a:r>
              <a:rPr lang="en-US" sz="303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that they may love the common good, advance the weak,</a:t>
            </a:r>
          </a:p>
          <a:p>
            <a:pPr algn="ctr">
              <a:lnSpc>
                <a:spcPts val="4251"/>
              </a:lnSpc>
            </a:pPr>
            <a:r>
              <a:rPr lang="en-US" sz="303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and care for this world in which we live.</a:t>
            </a:r>
          </a:p>
          <a:p>
            <a:pPr algn="ctr">
              <a:lnSpc>
                <a:spcPts val="4251"/>
              </a:lnSpc>
            </a:pPr>
            <a:r>
              <a:rPr lang="en-US" sz="303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The poor and the earth are crying out.</a:t>
            </a:r>
          </a:p>
          <a:p>
            <a:pPr algn="ctr">
              <a:lnSpc>
                <a:spcPts val="4251"/>
              </a:lnSpc>
            </a:pPr>
            <a:r>
              <a:rPr lang="en-US" sz="303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O Lord, seize us with your power and light,</a:t>
            </a:r>
          </a:p>
          <a:p>
            <a:pPr algn="ctr">
              <a:lnSpc>
                <a:spcPts val="4251"/>
              </a:lnSpc>
            </a:pPr>
            <a:r>
              <a:rPr lang="en-US" sz="303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help us to protect all life,</a:t>
            </a:r>
          </a:p>
          <a:p>
            <a:pPr algn="ctr">
              <a:lnSpc>
                <a:spcPts val="4251"/>
              </a:lnSpc>
            </a:pPr>
            <a:r>
              <a:rPr lang="en-US" sz="303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to prepare for a better future,</a:t>
            </a:r>
          </a:p>
          <a:p>
            <a:pPr algn="ctr">
              <a:lnSpc>
                <a:spcPts val="4251"/>
              </a:lnSpc>
            </a:pPr>
            <a:r>
              <a:rPr lang="en-US" sz="303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for the coming of your Kingdom</a:t>
            </a:r>
          </a:p>
          <a:p>
            <a:pPr algn="ctr">
              <a:lnSpc>
                <a:spcPts val="4251"/>
              </a:lnSpc>
            </a:pPr>
            <a:r>
              <a:rPr lang="en-US" sz="303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of justice, peace, love and beauty.</a:t>
            </a:r>
          </a:p>
          <a:p>
            <a:pPr algn="ctr">
              <a:lnSpc>
                <a:spcPts val="4251"/>
              </a:lnSpc>
            </a:pPr>
            <a:r>
              <a:rPr lang="en-US" sz="303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Praise be to you!</a:t>
            </a:r>
          </a:p>
          <a:p>
            <a:pPr algn="ctr">
              <a:lnSpc>
                <a:spcPts val="4251"/>
              </a:lnSpc>
            </a:pPr>
            <a:r>
              <a:rPr lang="en-US" sz="303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Amen.</a:t>
            </a:r>
          </a:p>
          <a:p>
            <a:pPr algn="ctr">
              <a:lnSpc>
                <a:spcPts val="4251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190239" y="64949"/>
            <a:ext cx="11884484" cy="10066857"/>
            <a:chOff x="0" y="0"/>
            <a:chExt cx="2374900" cy="201168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-2540" y="-2540"/>
              <a:ext cx="2377441" cy="2009140"/>
            </a:xfrm>
            <a:custGeom>
              <a:avLst/>
              <a:gdLst/>
              <a:ahLst/>
              <a:cxnLst/>
              <a:rect r="r" b="b" t="t" l="l"/>
              <a:pathLst>
                <a:path h="2009140" w="2377441">
                  <a:moveTo>
                    <a:pt x="2376170" y="1778000"/>
                  </a:moveTo>
                  <a:cubicBezTo>
                    <a:pt x="2374900" y="1276350"/>
                    <a:pt x="2359660" y="598170"/>
                    <a:pt x="2359660" y="97790"/>
                  </a:cubicBezTo>
                  <a:cubicBezTo>
                    <a:pt x="2359660" y="90170"/>
                    <a:pt x="2360930" y="82550"/>
                    <a:pt x="2360930" y="76200"/>
                  </a:cubicBezTo>
                  <a:cubicBezTo>
                    <a:pt x="2359660" y="74930"/>
                    <a:pt x="2358390" y="74930"/>
                    <a:pt x="2357120" y="73660"/>
                  </a:cubicBezTo>
                  <a:cubicBezTo>
                    <a:pt x="2357120" y="73660"/>
                    <a:pt x="2355850" y="74930"/>
                    <a:pt x="2355850" y="76200"/>
                  </a:cubicBezTo>
                  <a:cubicBezTo>
                    <a:pt x="2353310" y="82550"/>
                    <a:pt x="2348230" y="82550"/>
                    <a:pt x="2343150" y="82550"/>
                  </a:cubicBezTo>
                  <a:cubicBezTo>
                    <a:pt x="2336800" y="81280"/>
                    <a:pt x="2330450" y="74930"/>
                    <a:pt x="2322830" y="77470"/>
                  </a:cubicBezTo>
                  <a:cubicBezTo>
                    <a:pt x="2320290" y="78740"/>
                    <a:pt x="2315210" y="76200"/>
                    <a:pt x="2313940" y="73660"/>
                  </a:cubicBezTo>
                  <a:cubicBezTo>
                    <a:pt x="2310130" y="68580"/>
                    <a:pt x="2305050" y="68580"/>
                    <a:pt x="2299970" y="71120"/>
                  </a:cubicBezTo>
                  <a:cubicBezTo>
                    <a:pt x="2297430" y="72390"/>
                    <a:pt x="2294890" y="71120"/>
                    <a:pt x="2292350" y="71120"/>
                  </a:cubicBezTo>
                  <a:cubicBezTo>
                    <a:pt x="2288540" y="71120"/>
                    <a:pt x="2283460" y="69850"/>
                    <a:pt x="2279650" y="68580"/>
                  </a:cubicBezTo>
                  <a:cubicBezTo>
                    <a:pt x="2278380" y="68580"/>
                    <a:pt x="2275840" y="67310"/>
                    <a:pt x="2274570" y="67310"/>
                  </a:cubicBezTo>
                  <a:cubicBezTo>
                    <a:pt x="2270760" y="66040"/>
                    <a:pt x="2266950" y="62230"/>
                    <a:pt x="2263140" y="67310"/>
                  </a:cubicBezTo>
                  <a:cubicBezTo>
                    <a:pt x="2263140" y="67310"/>
                    <a:pt x="2260600" y="67310"/>
                    <a:pt x="2259330" y="66040"/>
                  </a:cubicBezTo>
                  <a:cubicBezTo>
                    <a:pt x="2258060" y="63500"/>
                    <a:pt x="2256790" y="59690"/>
                    <a:pt x="2255520" y="57150"/>
                  </a:cubicBezTo>
                  <a:cubicBezTo>
                    <a:pt x="2252980" y="53340"/>
                    <a:pt x="2252980" y="46990"/>
                    <a:pt x="2249170" y="44450"/>
                  </a:cubicBezTo>
                  <a:cubicBezTo>
                    <a:pt x="2246630" y="43180"/>
                    <a:pt x="2245360" y="41910"/>
                    <a:pt x="2244090" y="39370"/>
                  </a:cubicBezTo>
                  <a:cubicBezTo>
                    <a:pt x="2244090" y="38100"/>
                    <a:pt x="2241550" y="36830"/>
                    <a:pt x="2241550" y="35560"/>
                  </a:cubicBezTo>
                  <a:lnTo>
                    <a:pt x="2237740" y="31750"/>
                  </a:lnTo>
                  <a:cubicBezTo>
                    <a:pt x="2236470" y="29210"/>
                    <a:pt x="2235200" y="25400"/>
                    <a:pt x="2232660" y="24130"/>
                  </a:cubicBezTo>
                  <a:cubicBezTo>
                    <a:pt x="2227580" y="20320"/>
                    <a:pt x="2226310" y="15240"/>
                    <a:pt x="2228850" y="8890"/>
                  </a:cubicBezTo>
                  <a:cubicBezTo>
                    <a:pt x="2225040" y="7620"/>
                    <a:pt x="2222500" y="5080"/>
                    <a:pt x="2218690" y="5080"/>
                  </a:cubicBezTo>
                  <a:cubicBezTo>
                    <a:pt x="2203450" y="6350"/>
                    <a:pt x="2186940" y="8890"/>
                    <a:pt x="2171700" y="10160"/>
                  </a:cubicBezTo>
                  <a:cubicBezTo>
                    <a:pt x="2169160" y="10160"/>
                    <a:pt x="2165350" y="11430"/>
                    <a:pt x="2164080" y="12700"/>
                  </a:cubicBezTo>
                  <a:cubicBezTo>
                    <a:pt x="2153920" y="19050"/>
                    <a:pt x="2143760" y="13970"/>
                    <a:pt x="2133600" y="12700"/>
                  </a:cubicBezTo>
                  <a:cubicBezTo>
                    <a:pt x="2125980" y="12700"/>
                    <a:pt x="2118360" y="8890"/>
                    <a:pt x="2110740" y="7620"/>
                  </a:cubicBezTo>
                  <a:cubicBezTo>
                    <a:pt x="2101850" y="6350"/>
                    <a:pt x="2094230" y="7620"/>
                    <a:pt x="2085340" y="6350"/>
                  </a:cubicBezTo>
                  <a:cubicBezTo>
                    <a:pt x="2084070" y="6350"/>
                    <a:pt x="2082800" y="5080"/>
                    <a:pt x="2081530" y="3810"/>
                  </a:cubicBezTo>
                  <a:cubicBezTo>
                    <a:pt x="2078990" y="0"/>
                    <a:pt x="2073910" y="1270"/>
                    <a:pt x="2071370" y="2540"/>
                  </a:cubicBezTo>
                  <a:cubicBezTo>
                    <a:pt x="2067560" y="5080"/>
                    <a:pt x="2066290" y="8890"/>
                    <a:pt x="2063750" y="12700"/>
                  </a:cubicBezTo>
                  <a:cubicBezTo>
                    <a:pt x="2057400" y="13970"/>
                    <a:pt x="2048510" y="15240"/>
                    <a:pt x="2042160" y="19050"/>
                  </a:cubicBezTo>
                  <a:cubicBezTo>
                    <a:pt x="2037080" y="21590"/>
                    <a:pt x="2034540" y="22860"/>
                    <a:pt x="2030730" y="20320"/>
                  </a:cubicBezTo>
                  <a:lnTo>
                    <a:pt x="2029460" y="21590"/>
                  </a:lnTo>
                  <a:cubicBezTo>
                    <a:pt x="2032000" y="24130"/>
                    <a:pt x="2033270" y="27940"/>
                    <a:pt x="2035810" y="30480"/>
                  </a:cubicBezTo>
                  <a:cubicBezTo>
                    <a:pt x="2032000" y="31750"/>
                    <a:pt x="2026920" y="34290"/>
                    <a:pt x="2024380" y="33020"/>
                  </a:cubicBezTo>
                  <a:cubicBezTo>
                    <a:pt x="2018030" y="31750"/>
                    <a:pt x="2015490" y="34290"/>
                    <a:pt x="2010410" y="36830"/>
                  </a:cubicBezTo>
                  <a:cubicBezTo>
                    <a:pt x="2005330" y="40640"/>
                    <a:pt x="1998980" y="43180"/>
                    <a:pt x="1993900" y="45720"/>
                  </a:cubicBezTo>
                  <a:cubicBezTo>
                    <a:pt x="1992630" y="45720"/>
                    <a:pt x="1991360" y="45720"/>
                    <a:pt x="1990090" y="44450"/>
                  </a:cubicBezTo>
                  <a:cubicBezTo>
                    <a:pt x="1988820" y="44450"/>
                    <a:pt x="1987550" y="43180"/>
                    <a:pt x="1987550" y="43180"/>
                  </a:cubicBezTo>
                  <a:cubicBezTo>
                    <a:pt x="1981200" y="45720"/>
                    <a:pt x="1974850" y="48260"/>
                    <a:pt x="1968500" y="45720"/>
                  </a:cubicBezTo>
                  <a:cubicBezTo>
                    <a:pt x="1967230" y="45720"/>
                    <a:pt x="1967230" y="46990"/>
                    <a:pt x="1965960" y="46990"/>
                  </a:cubicBezTo>
                  <a:cubicBezTo>
                    <a:pt x="1958340" y="49530"/>
                    <a:pt x="1953260" y="58420"/>
                    <a:pt x="1943100" y="58420"/>
                  </a:cubicBezTo>
                  <a:cubicBezTo>
                    <a:pt x="1935480" y="58420"/>
                    <a:pt x="1927860" y="64770"/>
                    <a:pt x="1920240" y="64770"/>
                  </a:cubicBezTo>
                  <a:cubicBezTo>
                    <a:pt x="1911350" y="66040"/>
                    <a:pt x="1903730" y="68580"/>
                    <a:pt x="1896110" y="72390"/>
                  </a:cubicBezTo>
                  <a:cubicBezTo>
                    <a:pt x="1893570" y="73660"/>
                    <a:pt x="1891030" y="73660"/>
                    <a:pt x="1889760" y="73660"/>
                  </a:cubicBezTo>
                  <a:cubicBezTo>
                    <a:pt x="1883410" y="71120"/>
                    <a:pt x="1879600" y="74930"/>
                    <a:pt x="1877060" y="78740"/>
                  </a:cubicBezTo>
                  <a:cubicBezTo>
                    <a:pt x="1870710" y="87630"/>
                    <a:pt x="1860550" y="90170"/>
                    <a:pt x="1851660" y="92710"/>
                  </a:cubicBezTo>
                  <a:cubicBezTo>
                    <a:pt x="1840230" y="95250"/>
                    <a:pt x="1828800" y="96520"/>
                    <a:pt x="1817370" y="97790"/>
                  </a:cubicBezTo>
                  <a:cubicBezTo>
                    <a:pt x="1816100" y="97790"/>
                    <a:pt x="1814830" y="101600"/>
                    <a:pt x="1812290" y="102870"/>
                  </a:cubicBezTo>
                  <a:cubicBezTo>
                    <a:pt x="1811020" y="102870"/>
                    <a:pt x="1809750" y="101600"/>
                    <a:pt x="1809750" y="101600"/>
                  </a:cubicBezTo>
                  <a:cubicBezTo>
                    <a:pt x="1803400" y="109220"/>
                    <a:pt x="1799590" y="120650"/>
                    <a:pt x="1786890" y="119380"/>
                  </a:cubicBezTo>
                  <a:lnTo>
                    <a:pt x="1785620" y="119380"/>
                  </a:lnTo>
                  <a:cubicBezTo>
                    <a:pt x="1775460" y="125730"/>
                    <a:pt x="1765300" y="123190"/>
                    <a:pt x="1756410" y="120650"/>
                  </a:cubicBezTo>
                  <a:cubicBezTo>
                    <a:pt x="1753870" y="120650"/>
                    <a:pt x="1750060" y="118110"/>
                    <a:pt x="1748790" y="115570"/>
                  </a:cubicBezTo>
                  <a:cubicBezTo>
                    <a:pt x="1744980" y="107950"/>
                    <a:pt x="1734820" y="105410"/>
                    <a:pt x="1727200" y="107950"/>
                  </a:cubicBezTo>
                  <a:cubicBezTo>
                    <a:pt x="1720850" y="110490"/>
                    <a:pt x="1714500" y="111760"/>
                    <a:pt x="1708150" y="114300"/>
                  </a:cubicBezTo>
                  <a:cubicBezTo>
                    <a:pt x="1697990" y="116840"/>
                    <a:pt x="1689100" y="118110"/>
                    <a:pt x="1678940" y="113030"/>
                  </a:cubicBezTo>
                  <a:cubicBezTo>
                    <a:pt x="1668780" y="107950"/>
                    <a:pt x="1661160" y="111760"/>
                    <a:pt x="1656080" y="123190"/>
                  </a:cubicBezTo>
                  <a:cubicBezTo>
                    <a:pt x="1652270" y="130810"/>
                    <a:pt x="1642109" y="132080"/>
                    <a:pt x="1635759" y="125730"/>
                  </a:cubicBezTo>
                  <a:cubicBezTo>
                    <a:pt x="1631949" y="121920"/>
                    <a:pt x="1629409" y="123190"/>
                    <a:pt x="1625599" y="125730"/>
                  </a:cubicBezTo>
                  <a:lnTo>
                    <a:pt x="1617979" y="133350"/>
                  </a:lnTo>
                  <a:cubicBezTo>
                    <a:pt x="1616709" y="134620"/>
                    <a:pt x="1614169" y="134620"/>
                    <a:pt x="1612899" y="134620"/>
                  </a:cubicBezTo>
                  <a:lnTo>
                    <a:pt x="1605279" y="134620"/>
                  </a:lnTo>
                  <a:cubicBezTo>
                    <a:pt x="1600199" y="134620"/>
                    <a:pt x="1595119" y="133350"/>
                    <a:pt x="1590040" y="132080"/>
                  </a:cubicBezTo>
                  <a:cubicBezTo>
                    <a:pt x="1583690" y="130810"/>
                    <a:pt x="1578609" y="127000"/>
                    <a:pt x="1572259" y="125730"/>
                  </a:cubicBezTo>
                  <a:cubicBezTo>
                    <a:pt x="1562099" y="124460"/>
                    <a:pt x="1559559" y="115570"/>
                    <a:pt x="1555749" y="109220"/>
                  </a:cubicBezTo>
                  <a:cubicBezTo>
                    <a:pt x="1553209" y="105410"/>
                    <a:pt x="1548129" y="100330"/>
                    <a:pt x="1543049" y="101600"/>
                  </a:cubicBezTo>
                  <a:cubicBezTo>
                    <a:pt x="1537969" y="104140"/>
                    <a:pt x="1532889" y="101600"/>
                    <a:pt x="1529079" y="100330"/>
                  </a:cubicBezTo>
                  <a:cubicBezTo>
                    <a:pt x="1527809" y="100330"/>
                    <a:pt x="1525269" y="99060"/>
                    <a:pt x="1523999" y="99060"/>
                  </a:cubicBezTo>
                  <a:cubicBezTo>
                    <a:pt x="1515109" y="96520"/>
                    <a:pt x="1508759" y="101600"/>
                    <a:pt x="1502409" y="107950"/>
                  </a:cubicBezTo>
                  <a:lnTo>
                    <a:pt x="1497329" y="113030"/>
                  </a:lnTo>
                  <a:cubicBezTo>
                    <a:pt x="1496059" y="114300"/>
                    <a:pt x="1496059" y="116840"/>
                    <a:pt x="1494790" y="118110"/>
                  </a:cubicBezTo>
                  <a:cubicBezTo>
                    <a:pt x="1487170" y="124460"/>
                    <a:pt x="1479550" y="121920"/>
                    <a:pt x="1470659" y="118110"/>
                  </a:cubicBezTo>
                  <a:cubicBezTo>
                    <a:pt x="1463040" y="114300"/>
                    <a:pt x="1454149" y="118110"/>
                    <a:pt x="1451609" y="125730"/>
                  </a:cubicBezTo>
                  <a:cubicBezTo>
                    <a:pt x="1450340" y="130810"/>
                    <a:pt x="1449070" y="134620"/>
                    <a:pt x="1442720" y="137160"/>
                  </a:cubicBezTo>
                  <a:cubicBezTo>
                    <a:pt x="1436370" y="140970"/>
                    <a:pt x="1428750" y="143510"/>
                    <a:pt x="1427480" y="152400"/>
                  </a:cubicBezTo>
                  <a:cubicBezTo>
                    <a:pt x="1427480" y="153670"/>
                    <a:pt x="1426210" y="154940"/>
                    <a:pt x="1424940" y="154940"/>
                  </a:cubicBezTo>
                  <a:cubicBezTo>
                    <a:pt x="1421130" y="156210"/>
                    <a:pt x="1418590" y="157480"/>
                    <a:pt x="1414780" y="158750"/>
                  </a:cubicBezTo>
                  <a:lnTo>
                    <a:pt x="1403350" y="158750"/>
                  </a:lnTo>
                  <a:cubicBezTo>
                    <a:pt x="1395730" y="157480"/>
                    <a:pt x="1388110" y="154940"/>
                    <a:pt x="1380490" y="153670"/>
                  </a:cubicBezTo>
                  <a:cubicBezTo>
                    <a:pt x="1371600" y="152400"/>
                    <a:pt x="1363979" y="157480"/>
                    <a:pt x="1355090" y="158750"/>
                  </a:cubicBezTo>
                  <a:lnTo>
                    <a:pt x="1353820" y="160020"/>
                  </a:lnTo>
                  <a:cubicBezTo>
                    <a:pt x="1351280" y="163830"/>
                    <a:pt x="1347470" y="162560"/>
                    <a:pt x="1344930" y="160020"/>
                  </a:cubicBezTo>
                  <a:cubicBezTo>
                    <a:pt x="1339850" y="154940"/>
                    <a:pt x="1330960" y="153670"/>
                    <a:pt x="1324610" y="156210"/>
                  </a:cubicBezTo>
                  <a:cubicBezTo>
                    <a:pt x="1316990" y="160020"/>
                    <a:pt x="1309370" y="162560"/>
                    <a:pt x="1301750" y="165100"/>
                  </a:cubicBezTo>
                  <a:cubicBezTo>
                    <a:pt x="1299210" y="165100"/>
                    <a:pt x="1296670" y="163830"/>
                    <a:pt x="1295400" y="163830"/>
                  </a:cubicBezTo>
                  <a:cubicBezTo>
                    <a:pt x="1292860" y="163830"/>
                    <a:pt x="1289050" y="162560"/>
                    <a:pt x="1287780" y="163830"/>
                  </a:cubicBezTo>
                  <a:cubicBezTo>
                    <a:pt x="1277620" y="171450"/>
                    <a:pt x="1267460" y="168910"/>
                    <a:pt x="1258570" y="163830"/>
                  </a:cubicBezTo>
                  <a:cubicBezTo>
                    <a:pt x="1253490" y="161290"/>
                    <a:pt x="1245870" y="158750"/>
                    <a:pt x="1243330" y="151130"/>
                  </a:cubicBezTo>
                  <a:cubicBezTo>
                    <a:pt x="1242060" y="146050"/>
                    <a:pt x="1236980" y="140970"/>
                    <a:pt x="1233170" y="137160"/>
                  </a:cubicBezTo>
                  <a:cubicBezTo>
                    <a:pt x="1226820" y="130810"/>
                    <a:pt x="1220470" y="121920"/>
                    <a:pt x="1209040" y="121920"/>
                  </a:cubicBezTo>
                  <a:cubicBezTo>
                    <a:pt x="1206500" y="121920"/>
                    <a:pt x="1203959" y="116840"/>
                    <a:pt x="1202690" y="118110"/>
                  </a:cubicBezTo>
                  <a:cubicBezTo>
                    <a:pt x="1197609" y="119380"/>
                    <a:pt x="1197609" y="116840"/>
                    <a:pt x="1195070" y="114300"/>
                  </a:cubicBezTo>
                  <a:cubicBezTo>
                    <a:pt x="1192530" y="111760"/>
                    <a:pt x="1188720" y="109220"/>
                    <a:pt x="1186180" y="105410"/>
                  </a:cubicBezTo>
                  <a:cubicBezTo>
                    <a:pt x="1182370" y="100330"/>
                    <a:pt x="1178560" y="93980"/>
                    <a:pt x="1174750" y="88900"/>
                  </a:cubicBezTo>
                  <a:cubicBezTo>
                    <a:pt x="1170940" y="83820"/>
                    <a:pt x="1168400" y="77470"/>
                    <a:pt x="1164590" y="72390"/>
                  </a:cubicBezTo>
                  <a:cubicBezTo>
                    <a:pt x="1163320" y="71120"/>
                    <a:pt x="1159509" y="69850"/>
                    <a:pt x="1158240" y="71120"/>
                  </a:cubicBezTo>
                  <a:lnTo>
                    <a:pt x="1143000" y="78740"/>
                  </a:lnTo>
                  <a:cubicBezTo>
                    <a:pt x="1140460" y="80010"/>
                    <a:pt x="1139190" y="82550"/>
                    <a:pt x="1137920" y="85090"/>
                  </a:cubicBezTo>
                  <a:lnTo>
                    <a:pt x="1136650" y="83820"/>
                  </a:lnTo>
                  <a:cubicBezTo>
                    <a:pt x="1137920" y="80010"/>
                    <a:pt x="1139190" y="76200"/>
                    <a:pt x="1140460" y="74930"/>
                  </a:cubicBezTo>
                  <a:lnTo>
                    <a:pt x="1125220" y="71120"/>
                  </a:lnTo>
                  <a:cubicBezTo>
                    <a:pt x="1121410" y="69850"/>
                    <a:pt x="1115060" y="69850"/>
                    <a:pt x="1112520" y="69850"/>
                  </a:cubicBezTo>
                  <a:lnTo>
                    <a:pt x="1092200" y="69850"/>
                  </a:lnTo>
                  <a:cubicBezTo>
                    <a:pt x="1084580" y="69850"/>
                    <a:pt x="1078230" y="68580"/>
                    <a:pt x="1070610" y="69850"/>
                  </a:cubicBezTo>
                  <a:cubicBezTo>
                    <a:pt x="1065530" y="71120"/>
                    <a:pt x="1061720" y="68580"/>
                    <a:pt x="1057910" y="66040"/>
                  </a:cubicBezTo>
                  <a:cubicBezTo>
                    <a:pt x="1047750" y="58420"/>
                    <a:pt x="1037590" y="49530"/>
                    <a:pt x="1023620" y="53340"/>
                  </a:cubicBezTo>
                  <a:cubicBezTo>
                    <a:pt x="1022350" y="53340"/>
                    <a:pt x="1019810" y="52070"/>
                    <a:pt x="1018540" y="50800"/>
                  </a:cubicBezTo>
                  <a:cubicBezTo>
                    <a:pt x="1014730" y="49530"/>
                    <a:pt x="1012190" y="46990"/>
                    <a:pt x="1007110" y="44450"/>
                  </a:cubicBezTo>
                  <a:cubicBezTo>
                    <a:pt x="1007110" y="48260"/>
                    <a:pt x="1007110" y="49530"/>
                    <a:pt x="1008380" y="52070"/>
                  </a:cubicBezTo>
                  <a:cubicBezTo>
                    <a:pt x="1005840" y="54610"/>
                    <a:pt x="1004570" y="53340"/>
                    <a:pt x="1003300" y="52070"/>
                  </a:cubicBezTo>
                  <a:cubicBezTo>
                    <a:pt x="1002030" y="53340"/>
                    <a:pt x="1000760" y="55880"/>
                    <a:pt x="999490" y="55880"/>
                  </a:cubicBezTo>
                  <a:cubicBezTo>
                    <a:pt x="993140" y="58420"/>
                    <a:pt x="986790" y="59690"/>
                    <a:pt x="980440" y="62230"/>
                  </a:cubicBezTo>
                  <a:cubicBezTo>
                    <a:pt x="977900" y="63500"/>
                    <a:pt x="975360" y="64770"/>
                    <a:pt x="974090" y="66040"/>
                  </a:cubicBezTo>
                  <a:cubicBezTo>
                    <a:pt x="969010" y="69850"/>
                    <a:pt x="965200" y="76200"/>
                    <a:pt x="956310" y="74930"/>
                  </a:cubicBezTo>
                  <a:cubicBezTo>
                    <a:pt x="955040" y="74930"/>
                    <a:pt x="952500" y="77470"/>
                    <a:pt x="949960" y="77470"/>
                  </a:cubicBezTo>
                  <a:cubicBezTo>
                    <a:pt x="947420" y="78740"/>
                    <a:pt x="943610" y="78740"/>
                    <a:pt x="941070" y="80010"/>
                  </a:cubicBezTo>
                  <a:lnTo>
                    <a:pt x="938530" y="80010"/>
                  </a:lnTo>
                  <a:cubicBezTo>
                    <a:pt x="930910" y="82550"/>
                    <a:pt x="924560" y="85090"/>
                    <a:pt x="916940" y="86360"/>
                  </a:cubicBezTo>
                  <a:lnTo>
                    <a:pt x="911860" y="86360"/>
                  </a:lnTo>
                  <a:cubicBezTo>
                    <a:pt x="905510" y="86360"/>
                    <a:pt x="900430" y="85090"/>
                    <a:pt x="894080" y="85090"/>
                  </a:cubicBezTo>
                  <a:cubicBezTo>
                    <a:pt x="887730" y="85090"/>
                    <a:pt x="881380" y="87630"/>
                    <a:pt x="875030" y="87630"/>
                  </a:cubicBezTo>
                  <a:cubicBezTo>
                    <a:pt x="867410" y="87630"/>
                    <a:pt x="858520" y="87630"/>
                    <a:pt x="852170" y="82550"/>
                  </a:cubicBezTo>
                  <a:cubicBezTo>
                    <a:pt x="850900" y="81280"/>
                    <a:pt x="847090" y="81280"/>
                    <a:pt x="844550" y="82550"/>
                  </a:cubicBezTo>
                  <a:cubicBezTo>
                    <a:pt x="835660" y="83820"/>
                    <a:pt x="826770" y="85090"/>
                    <a:pt x="819150" y="87630"/>
                  </a:cubicBezTo>
                  <a:cubicBezTo>
                    <a:pt x="811530" y="90170"/>
                    <a:pt x="807720" y="87630"/>
                    <a:pt x="805180" y="81280"/>
                  </a:cubicBezTo>
                  <a:cubicBezTo>
                    <a:pt x="803910" y="78740"/>
                    <a:pt x="801370" y="76200"/>
                    <a:pt x="798830" y="73660"/>
                  </a:cubicBezTo>
                  <a:cubicBezTo>
                    <a:pt x="795020" y="71120"/>
                    <a:pt x="791210" y="67310"/>
                    <a:pt x="787400" y="67310"/>
                  </a:cubicBezTo>
                  <a:cubicBezTo>
                    <a:pt x="778510" y="67310"/>
                    <a:pt x="773430" y="62230"/>
                    <a:pt x="767080" y="58420"/>
                  </a:cubicBezTo>
                  <a:cubicBezTo>
                    <a:pt x="756920" y="52070"/>
                    <a:pt x="748030" y="44450"/>
                    <a:pt x="735330" y="45720"/>
                  </a:cubicBezTo>
                  <a:lnTo>
                    <a:pt x="735330" y="39370"/>
                  </a:lnTo>
                  <a:cubicBezTo>
                    <a:pt x="737870" y="39370"/>
                    <a:pt x="740410" y="39370"/>
                    <a:pt x="742950" y="38100"/>
                  </a:cubicBezTo>
                  <a:cubicBezTo>
                    <a:pt x="739140" y="35560"/>
                    <a:pt x="739140" y="31750"/>
                    <a:pt x="736600" y="29210"/>
                  </a:cubicBezTo>
                  <a:cubicBezTo>
                    <a:pt x="731520" y="25400"/>
                    <a:pt x="726440" y="24130"/>
                    <a:pt x="721360" y="21590"/>
                  </a:cubicBezTo>
                  <a:cubicBezTo>
                    <a:pt x="717550" y="20320"/>
                    <a:pt x="712470" y="20320"/>
                    <a:pt x="715010" y="26670"/>
                  </a:cubicBezTo>
                  <a:cubicBezTo>
                    <a:pt x="708660" y="27940"/>
                    <a:pt x="703580" y="27940"/>
                    <a:pt x="701040" y="30480"/>
                  </a:cubicBezTo>
                  <a:cubicBezTo>
                    <a:pt x="695960" y="34290"/>
                    <a:pt x="690880" y="31750"/>
                    <a:pt x="687070" y="29210"/>
                  </a:cubicBezTo>
                  <a:cubicBezTo>
                    <a:pt x="684530" y="27940"/>
                    <a:pt x="681990" y="26670"/>
                    <a:pt x="679450" y="27940"/>
                  </a:cubicBezTo>
                  <a:cubicBezTo>
                    <a:pt x="664210" y="35560"/>
                    <a:pt x="648970" y="31750"/>
                    <a:pt x="633730" y="31750"/>
                  </a:cubicBezTo>
                  <a:cubicBezTo>
                    <a:pt x="631190" y="31750"/>
                    <a:pt x="628650" y="30480"/>
                    <a:pt x="624840" y="30480"/>
                  </a:cubicBezTo>
                  <a:cubicBezTo>
                    <a:pt x="619760" y="29210"/>
                    <a:pt x="615950" y="26670"/>
                    <a:pt x="610870" y="25400"/>
                  </a:cubicBezTo>
                  <a:cubicBezTo>
                    <a:pt x="605790" y="24130"/>
                    <a:pt x="599440" y="22860"/>
                    <a:pt x="594360" y="21590"/>
                  </a:cubicBezTo>
                  <a:lnTo>
                    <a:pt x="590550" y="21590"/>
                  </a:lnTo>
                  <a:cubicBezTo>
                    <a:pt x="581660" y="21590"/>
                    <a:pt x="572770" y="22860"/>
                    <a:pt x="565150" y="22860"/>
                  </a:cubicBezTo>
                  <a:cubicBezTo>
                    <a:pt x="558800" y="22860"/>
                    <a:pt x="552450" y="20320"/>
                    <a:pt x="544830" y="19050"/>
                  </a:cubicBezTo>
                  <a:cubicBezTo>
                    <a:pt x="543560" y="8890"/>
                    <a:pt x="533400" y="11430"/>
                    <a:pt x="527050" y="6350"/>
                  </a:cubicBezTo>
                  <a:cubicBezTo>
                    <a:pt x="525780" y="5080"/>
                    <a:pt x="523240" y="6350"/>
                    <a:pt x="521970" y="6350"/>
                  </a:cubicBezTo>
                  <a:cubicBezTo>
                    <a:pt x="514350" y="5080"/>
                    <a:pt x="509270" y="8890"/>
                    <a:pt x="506730" y="15240"/>
                  </a:cubicBezTo>
                  <a:cubicBezTo>
                    <a:pt x="502920" y="21590"/>
                    <a:pt x="492760" y="24130"/>
                    <a:pt x="496570" y="34290"/>
                  </a:cubicBezTo>
                  <a:cubicBezTo>
                    <a:pt x="497840" y="35560"/>
                    <a:pt x="500380" y="36830"/>
                    <a:pt x="501650" y="39370"/>
                  </a:cubicBezTo>
                  <a:cubicBezTo>
                    <a:pt x="501650" y="43180"/>
                    <a:pt x="500380" y="45720"/>
                    <a:pt x="496570" y="44450"/>
                  </a:cubicBezTo>
                  <a:cubicBezTo>
                    <a:pt x="495300" y="44450"/>
                    <a:pt x="494030" y="46990"/>
                    <a:pt x="492760" y="48260"/>
                  </a:cubicBezTo>
                  <a:cubicBezTo>
                    <a:pt x="491490" y="49530"/>
                    <a:pt x="491490" y="52070"/>
                    <a:pt x="490220" y="52070"/>
                  </a:cubicBezTo>
                  <a:cubicBezTo>
                    <a:pt x="482600" y="54610"/>
                    <a:pt x="477520" y="60960"/>
                    <a:pt x="468630" y="59690"/>
                  </a:cubicBezTo>
                  <a:lnTo>
                    <a:pt x="466090" y="59690"/>
                  </a:lnTo>
                  <a:cubicBezTo>
                    <a:pt x="458470" y="66040"/>
                    <a:pt x="450850" y="64770"/>
                    <a:pt x="441960" y="63500"/>
                  </a:cubicBezTo>
                  <a:cubicBezTo>
                    <a:pt x="438150" y="62230"/>
                    <a:pt x="433070" y="63500"/>
                    <a:pt x="427990" y="63500"/>
                  </a:cubicBezTo>
                  <a:cubicBezTo>
                    <a:pt x="424180" y="63500"/>
                    <a:pt x="420370" y="63500"/>
                    <a:pt x="416560" y="60960"/>
                  </a:cubicBezTo>
                  <a:cubicBezTo>
                    <a:pt x="411480" y="58420"/>
                    <a:pt x="406400" y="54610"/>
                    <a:pt x="401320" y="52070"/>
                  </a:cubicBezTo>
                  <a:cubicBezTo>
                    <a:pt x="396240" y="49530"/>
                    <a:pt x="389890" y="49530"/>
                    <a:pt x="389890" y="40640"/>
                  </a:cubicBezTo>
                  <a:cubicBezTo>
                    <a:pt x="389890" y="39370"/>
                    <a:pt x="387350" y="38100"/>
                    <a:pt x="387350" y="36830"/>
                  </a:cubicBezTo>
                  <a:cubicBezTo>
                    <a:pt x="378460" y="44450"/>
                    <a:pt x="370840" y="50800"/>
                    <a:pt x="363220" y="57150"/>
                  </a:cubicBezTo>
                  <a:cubicBezTo>
                    <a:pt x="359410" y="60960"/>
                    <a:pt x="354330" y="66040"/>
                    <a:pt x="356870" y="72390"/>
                  </a:cubicBezTo>
                  <a:cubicBezTo>
                    <a:pt x="356870" y="73660"/>
                    <a:pt x="355600" y="74930"/>
                    <a:pt x="355600" y="76200"/>
                  </a:cubicBezTo>
                  <a:cubicBezTo>
                    <a:pt x="354330" y="78740"/>
                    <a:pt x="353060" y="81280"/>
                    <a:pt x="350520" y="82550"/>
                  </a:cubicBezTo>
                  <a:cubicBezTo>
                    <a:pt x="347980" y="86360"/>
                    <a:pt x="345440" y="90170"/>
                    <a:pt x="342900" y="95250"/>
                  </a:cubicBezTo>
                  <a:lnTo>
                    <a:pt x="335280" y="102870"/>
                  </a:lnTo>
                  <a:cubicBezTo>
                    <a:pt x="332740" y="106680"/>
                    <a:pt x="330200" y="110490"/>
                    <a:pt x="326390" y="113030"/>
                  </a:cubicBezTo>
                  <a:cubicBezTo>
                    <a:pt x="317500" y="120650"/>
                    <a:pt x="308610" y="128270"/>
                    <a:pt x="298450" y="135890"/>
                  </a:cubicBezTo>
                  <a:cubicBezTo>
                    <a:pt x="293370" y="140970"/>
                    <a:pt x="287020" y="144780"/>
                    <a:pt x="281940" y="149860"/>
                  </a:cubicBezTo>
                  <a:cubicBezTo>
                    <a:pt x="273050" y="157480"/>
                    <a:pt x="262890" y="163830"/>
                    <a:pt x="257810" y="175260"/>
                  </a:cubicBezTo>
                  <a:cubicBezTo>
                    <a:pt x="257810" y="176530"/>
                    <a:pt x="255270" y="177800"/>
                    <a:pt x="254000" y="179070"/>
                  </a:cubicBezTo>
                  <a:cubicBezTo>
                    <a:pt x="247650" y="184150"/>
                    <a:pt x="237490" y="184150"/>
                    <a:pt x="237490" y="194310"/>
                  </a:cubicBezTo>
                  <a:cubicBezTo>
                    <a:pt x="227330" y="194310"/>
                    <a:pt x="222250" y="201930"/>
                    <a:pt x="217170" y="208280"/>
                  </a:cubicBezTo>
                  <a:cubicBezTo>
                    <a:pt x="213360" y="213360"/>
                    <a:pt x="209550" y="219710"/>
                    <a:pt x="204470" y="223520"/>
                  </a:cubicBezTo>
                  <a:cubicBezTo>
                    <a:pt x="199390" y="226060"/>
                    <a:pt x="193040" y="224790"/>
                    <a:pt x="186690" y="224790"/>
                  </a:cubicBezTo>
                  <a:cubicBezTo>
                    <a:pt x="184150" y="224790"/>
                    <a:pt x="181610" y="224790"/>
                    <a:pt x="181610" y="226060"/>
                  </a:cubicBezTo>
                  <a:cubicBezTo>
                    <a:pt x="176530" y="231140"/>
                    <a:pt x="170180" y="234950"/>
                    <a:pt x="166370" y="241300"/>
                  </a:cubicBezTo>
                  <a:cubicBezTo>
                    <a:pt x="162560" y="247650"/>
                    <a:pt x="158750" y="251460"/>
                    <a:pt x="152400" y="252730"/>
                  </a:cubicBezTo>
                  <a:cubicBezTo>
                    <a:pt x="146050" y="254000"/>
                    <a:pt x="139700" y="260350"/>
                    <a:pt x="130810" y="256540"/>
                  </a:cubicBezTo>
                  <a:cubicBezTo>
                    <a:pt x="123190" y="254000"/>
                    <a:pt x="114300" y="256540"/>
                    <a:pt x="109220" y="251460"/>
                  </a:cubicBezTo>
                  <a:cubicBezTo>
                    <a:pt x="99060" y="252730"/>
                    <a:pt x="91440" y="255270"/>
                    <a:pt x="82550" y="256540"/>
                  </a:cubicBezTo>
                  <a:cubicBezTo>
                    <a:pt x="72390" y="259080"/>
                    <a:pt x="60960" y="257810"/>
                    <a:pt x="52070" y="265430"/>
                  </a:cubicBezTo>
                  <a:cubicBezTo>
                    <a:pt x="44450" y="271780"/>
                    <a:pt x="38100" y="278130"/>
                    <a:pt x="26670" y="276860"/>
                  </a:cubicBezTo>
                  <a:cubicBezTo>
                    <a:pt x="27940" y="284480"/>
                    <a:pt x="29210" y="290830"/>
                    <a:pt x="30480" y="298450"/>
                  </a:cubicBezTo>
                  <a:cubicBezTo>
                    <a:pt x="33020" y="318770"/>
                    <a:pt x="35560" y="339090"/>
                    <a:pt x="36830" y="359410"/>
                  </a:cubicBezTo>
                  <a:cubicBezTo>
                    <a:pt x="40640" y="384810"/>
                    <a:pt x="41910" y="408940"/>
                    <a:pt x="39370" y="433070"/>
                  </a:cubicBezTo>
                  <a:cubicBezTo>
                    <a:pt x="36830" y="467360"/>
                    <a:pt x="25400" y="1640840"/>
                    <a:pt x="13970" y="1672590"/>
                  </a:cubicBezTo>
                  <a:lnTo>
                    <a:pt x="2540" y="1699260"/>
                  </a:lnTo>
                  <a:cubicBezTo>
                    <a:pt x="0" y="1705610"/>
                    <a:pt x="3810" y="1709420"/>
                    <a:pt x="10160" y="1710690"/>
                  </a:cubicBezTo>
                  <a:cubicBezTo>
                    <a:pt x="17780" y="1711960"/>
                    <a:pt x="20320" y="1717040"/>
                    <a:pt x="22860" y="1723390"/>
                  </a:cubicBezTo>
                  <a:cubicBezTo>
                    <a:pt x="25400" y="1733550"/>
                    <a:pt x="21590" y="1743710"/>
                    <a:pt x="26670" y="1753870"/>
                  </a:cubicBezTo>
                  <a:cubicBezTo>
                    <a:pt x="29210" y="1758950"/>
                    <a:pt x="26670" y="1767840"/>
                    <a:pt x="25400" y="1775460"/>
                  </a:cubicBezTo>
                  <a:cubicBezTo>
                    <a:pt x="24130" y="1785620"/>
                    <a:pt x="26670" y="1795780"/>
                    <a:pt x="30480" y="1804670"/>
                  </a:cubicBezTo>
                  <a:cubicBezTo>
                    <a:pt x="39370" y="1819910"/>
                    <a:pt x="40640" y="1837690"/>
                    <a:pt x="40640" y="1854200"/>
                  </a:cubicBezTo>
                  <a:cubicBezTo>
                    <a:pt x="40640" y="1858010"/>
                    <a:pt x="41910" y="1861820"/>
                    <a:pt x="43180" y="1864360"/>
                  </a:cubicBezTo>
                  <a:cubicBezTo>
                    <a:pt x="45720" y="1866900"/>
                    <a:pt x="50800" y="1869440"/>
                    <a:pt x="55880" y="1870710"/>
                  </a:cubicBezTo>
                  <a:lnTo>
                    <a:pt x="86360" y="1885950"/>
                  </a:lnTo>
                  <a:cubicBezTo>
                    <a:pt x="100330" y="1893570"/>
                    <a:pt x="111760" y="1892300"/>
                    <a:pt x="124460" y="1883410"/>
                  </a:cubicBezTo>
                  <a:cubicBezTo>
                    <a:pt x="125730" y="1882140"/>
                    <a:pt x="129540" y="1880870"/>
                    <a:pt x="130810" y="1880870"/>
                  </a:cubicBezTo>
                  <a:cubicBezTo>
                    <a:pt x="139700" y="1882140"/>
                    <a:pt x="148590" y="1882140"/>
                    <a:pt x="156210" y="1889760"/>
                  </a:cubicBezTo>
                  <a:cubicBezTo>
                    <a:pt x="165100" y="1897380"/>
                    <a:pt x="177800" y="1902460"/>
                    <a:pt x="187960" y="1908810"/>
                  </a:cubicBezTo>
                  <a:cubicBezTo>
                    <a:pt x="194310" y="1912620"/>
                    <a:pt x="201930" y="1917700"/>
                    <a:pt x="205740" y="1922780"/>
                  </a:cubicBezTo>
                  <a:cubicBezTo>
                    <a:pt x="208280" y="1925320"/>
                    <a:pt x="210820" y="1927860"/>
                    <a:pt x="213360" y="1929130"/>
                  </a:cubicBezTo>
                  <a:cubicBezTo>
                    <a:pt x="227330" y="1934210"/>
                    <a:pt x="234950" y="1946910"/>
                    <a:pt x="243840" y="1957070"/>
                  </a:cubicBezTo>
                  <a:cubicBezTo>
                    <a:pt x="251460" y="1965960"/>
                    <a:pt x="261620" y="1971040"/>
                    <a:pt x="273050" y="1972310"/>
                  </a:cubicBezTo>
                  <a:cubicBezTo>
                    <a:pt x="285750" y="1974850"/>
                    <a:pt x="298450" y="1976120"/>
                    <a:pt x="311150" y="1978660"/>
                  </a:cubicBezTo>
                  <a:cubicBezTo>
                    <a:pt x="316230" y="1979930"/>
                    <a:pt x="322580" y="1981200"/>
                    <a:pt x="327660" y="1983740"/>
                  </a:cubicBezTo>
                  <a:cubicBezTo>
                    <a:pt x="334010" y="1986280"/>
                    <a:pt x="340360" y="1986280"/>
                    <a:pt x="345440" y="1990090"/>
                  </a:cubicBezTo>
                  <a:cubicBezTo>
                    <a:pt x="353060" y="1996440"/>
                    <a:pt x="360680" y="2000250"/>
                    <a:pt x="370840" y="1997710"/>
                  </a:cubicBezTo>
                  <a:cubicBezTo>
                    <a:pt x="374650" y="1996440"/>
                    <a:pt x="379730" y="1998980"/>
                    <a:pt x="383540" y="2000250"/>
                  </a:cubicBezTo>
                  <a:cubicBezTo>
                    <a:pt x="384810" y="2000250"/>
                    <a:pt x="386080" y="2001520"/>
                    <a:pt x="387350" y="2001520"/>
                  </a:cubicBezTo>
                  <a:cubicBezTo>
                    <a:pt x="401320" y="2002790"/>
                    <a:pt x="414020" y="2000250"/>
                    <a:pt x="426720" y="1997710"/>
                  </a:cubicBezTo>
                  <a:cubicBezTo>
                    <a:pt x="431800" y="1996440"/>
                    <a:pt x="436880" y="1995170"/>
                    <a:pt x="441960" y="1992630"/>
                  </a:cubicBezTo>
                  <a:cubicBezTo>
                    <a:pt x="455930" y="1986280"/>
                    <a:pt x="469900" y="1979930"/>
                    <a:pt x="482600" y="1972310"/>
                  </a:cubicBezTo>
                  <a:cubicBezTo>
                    <a:pt x="491490" y="1967230"/>
                    <a:pt x="500380" y="1962150"/>
                    <a:pt x="510540" y="1967230"/>
                  </a:cubicBezTo>
                  <a:lnTo>
                    <a:pt x="515620" y="1967230"/>
                  </a:lnTo>
                  <a:cubicBezTo>
                    <a:pt x="524510" y="1967230"/>
                    <a:pt x="533400" y="1965960"/>
                    <a:pt x="541020" y="1964690"/>
                  </a:cubicBezTo>
                  <a:cubicBezTo>
                    <a:pt x="542290" y="1964690"/>
                    <a:pt x="544830" y="1964690"/>
                    <a:pt x="544830" y="1963420"/>
                  </a:cubicBezTo>
                  <a:cubicBezTo>
                    <a:pt x="548640" y="1958340"/>
                    <a:pt x="554990" y="1958340"/>
                    <a:pt x="561340" y="1957070"/>
                  </a:cubicBezTo>
                  <a:cubicBezTo>
                    <a:pt x="571500" y="1955800"/>
                    <a:pt x="581660" y="1955800"/>
                    <a:pt x="589280" y="1949450"/>
                  </a:cubicBezTo>
                  <a:cubicBezTo>
                    <a:pt x="596900" y="1944370"/>
                    <a:pt x="604520" y="1943100"/>
                    <a:pt x="613410" y="1941830"/>
                  </a:cubicBezTo>
                  <a:cubicBezTo>
                    <a:pt x="614680" y="1941830"/>
                    <a:pt x="617220" y="1940560"/>
                    <a:pt x="618490" y="1940560"/>
                  </a:cubicBezTo>
                  <a:cubicBezTo>
                    <a:pt x="624840" y="1939290"/>
                    <a:pt x="631190" y="1935480"/>
                    <a:pt x="636270" y="1936750"/>
                  </a:cubicBezTo>
                  <a:cubicBezTo>
                    <a:pt x="647700" y="1939290"/>
                    <a:pt x="652780" y="1935480"/>
                    <a:pt x="660400" y="1925320"/>
                  </a:cubicBezTo>
                  <a:cubicBezTo>
                    <a:pt x="661670" y="1922780"/>
                    <a:pt x="665480" y="1921510"/>
                    <a:pt x="668020" y="1920240"/>
                  </a:cubicBezTo>
                  <a:cubicBezTo>
                    <a:pt x="674370" y="1918970"/>
                    <a:pt x="680720" y="1920240"/>
                    <a:pt x="687070" y="1918970"/>
                  </a:cubicBezTo>
                  <a:cubicBezTo>
                    <a:pt x="690880" y="1918970"/>
                    <a:pt x="694690" y="1915160"/>
                    <a:pt x="697230" y="1915160"/>
                  </a:cubicBezTo>
                  <a:cubicBezTo>
                    <a:pt x="707390" y="1916430"/>
                    <a:pt x="718820" y="1912620"/>
                    <a:pt x="727710" y="1918970"/>
                  </a:cubicBezTo>
                  <a:cubicBezTo>
                    <a:pt x="728980" y="1920240"/>
                    <a:pt x="731520" y="1920240"/>
                    <a:pt x="734060" y="1920240"/>
                  </a:cubicBezTo>
                  <a:cubicBezTo>
                    <a:pt x="750570" y="1921510"/>
                    <a:pt x="764540" y="1926590"/>
                    <a:pt x="775970" y="1936750"/>
                  </a:cubicBezTo>
                  <a:cubicBezTo>
                    <a:pt x="779780" y="1940560"/>
                    <a:pt x="784860" y="1943100"/>
                    <a:pt x="788670" y="1945640"/>
                  </a:cubicBezTo>
                  <a:cubicBezTo>
                    <a:pt x="792480" y="1948180"/>
                    <a:pt x="797560" y="1948180"/>
                    <a:pt x="801370" y="1949450"/>
                  </a:cubicBezTo>
                  <a:cubicBezTo>
                    <a:pt x="805180" y="1950720"/>
                    <a:pt x="807720" y="1951990"/>
                    <a:pt x="811530" y="1951990"/>
                  </a:cubicBezTo>
                  <a:cubicBezTo>
                    <a:pt x="817880" y="1951990"/>
                    <a:pt x="822960" y="1954530"/>
                    <a:pt x="826770" y="1959610"/>
                  </a:cubicBezTo>
                  <a:cubicBezTo>
                    <a:pt x="828040" y="1960880"/>
                    <a:pt x="829310" y="1962150"/>
                    <a:pt x="830580" y="1964690"/>
                  </a:cubicBezTo>
                  <a:cubicBezTo>
                    <a:pt x="829310" y="1968500"/>
                    <a:pt x="836930" y="1978660"/>
                    <a:pt x="842010" y="1978660"/>
                  </a:cubicBezTo>
                  <a:cubicBezTo>
                    <a:pt x="850900" y="1978660"/>
                    <a:pt x="859790" y="1981200"/>
                    <a:pt x="867410" y="1987550"/>
                  </a:cubicBezTo>
                  <a:cubicBezTo>
                    <a:pt x="868680" y="1988820"/>
                    <a:pt x="871220" y="1988820"/>
                    <a:pt x="873760" y="1987550"/>
                  </a:cubicBezTo>
                  <a:cubicBezTo>
                    <a:pt x="877570" y="1986280"/>
                    <a:pt x="880110" y="1986280"/>
                    <a:pt x="882650" y="1990090"/>
                  </a:cubicBezTo>
                  <a:cubicBezTo>
                    <a:pt x="883920" y="1991360"/>
                    <a:pt x="889000" y="1991360"/>
                    <a:pt x="891540" y="1991360"/>
                  </a:cubicBezTo>
                  <a:cubicBezTo>
                    <a:pt x="897890" y="1991360"/>
                    <a:pt x="905510" y="1990090"/>
                    <a:pt x="911860" y="1991360"/>
                  </a:cubicBezTo>
                  <a:cubicBezTo>
                    <a:pt x="923290" y="1992630"/>
                    <a:pt x="933450" y="1993900"/>
                    <a:pt x="944880" y="1996440"/>
                  </a:cubicBezTo>
                  <a:cubicBezTo>
                    <a:pt x="947420" y="1996440"/>
                    <a:pt x="949960" y="1997710"/>
                    <a:pt x="951230" y="1998980"/>
                  </a:cubicBezTo>
                  <a:cubicBezTo>
                    <a:pt x="953770" y="2005330"/>
                    <a:pt x="960120" y="2005330"/>
                    <a:pt x="963930" y="2006600"/>
                  </a:cubicBezTo>
                  <a:cubicBezTo>
                    <a:pt x="967740" y="2007870"/>
                    <a:pt x="972820" y="2009140"/>
                    <a:pt x="975360" y="2009140"/>
                  </a:cubicBezTo>
                  <a:cubicBezTo>
                    <a:pt x="976630" y="2007870"/>
                    <a:pt x="979170" y="2006600"/>
                    <a:pt x="981710" y="2004060"/>
                  </a:cubicBezTo>
                  <a:cubicBezTo>
                    <a:pt x="976630" y="2004060"/>
                    <a:pt x="974090" y="2005330"/>
                    <a:pt x="971550" y="2005330"/>
                  </a:cubicBezTo>
                  <a:cubicBezTo>
                    <a:pt x="976630" y="1998980"/>
                    <a:pt x="981710" y="1997710"/>
                    <a:pt x="988060" y="2001520"/>
                  </a:cubicBezTo>
                  <a:cubicBezTo>
                    <a:pt x="995680" y="2007870"/>
                    <a:pt x="1002030" y="2007870"/>
                    <a:pt x="1010920" y="2001520"/>
                  </a:cubicBezTo>
                  <a:lnTo>
                    <a:pt x="1018540" y="1997710"/>
                  </a:lnTo>
                  <a:lnTo>
                    <a:pt x="1018540" y="1991360"/>
                  </a:lnTo>
                  <a:cubicBezTo>
                    <a:pt x="1022350" y="1992630"/>
                    <a:pt x="1026160" y="1995170"/>
                    <a:pt x="1028700" y="1995170"/>
                  </a:cubicBezTo>
                  <a:cubicBezTo>
                    <a:pt x="1036320" y="1991360"/>
                    <a:pt x="1043940" y="1987550"/>
                    <a:pt x="1050290" y="1982470"/>
                  </a:cubicBezTo>
                  <a:cubicBezTo>
                    <a:pt x="1057910" y="1977390"/>
                    <a:pt x="1064260" y="1971040"/>
                    <a:pt x="1070610" y="1965960"/>
                  </a:cubicBezTo>
                  <a:cubicBezTo>
                    <a:pt x="1071880" y="1965960"/>
                    <a:pt x="1071880" y="1964690"/>
                    <a:pt x="1073150" y="1964690"/>
                  </a:cubicBezTo>
                  <a:cubicBezTo>
                    <a:pt x="1082040" y="1962150"/>
                    <a:pt x="1089660" y="1960880"/>
                    <a:pt x="1098550" y="1958340"/>
                  </a:cubicBezTo>
                  <a:cubicBezTo>
                    <a:pt x="1103630" y="1957070"/>
                    <a:pt x="1107440" y="1954530"/>
                    <a:pt x="1112520" y="1953260"/>
                  </a:cubicBezTo>
                  <a:cubicBezTo>
                    <a:pt x="1116330" y="1951990"/>
                    <a:pt x="1118870" y="1951990"/>
                    <a:pt x="1122680" y="1950720"/>
                  </a:cubicBezTo>
                  <a:lnTo>
                    <a:pt x="1135380" y="1950720"/>
                  </a:lnTo>
                  <a:cubicBezTo>
                    <a:pt x="1137920" y="1950720"/>
                    <a:pt x="1141730" y="1950720"/>
                    <a:pt x="1144270" y="1949450"/>
                  </a:cubicBezTo>
                  <a:cubicBezTo>
                    <a:pt x="1145540" y="1946910"/>
                    <a:pt x="1148080" y="1943100"/>
                    <a:pt x="1149350" y="1943100"/>
                  </a:cubicBezTo>
                  <a:cubicBezTo>
                    <a:pt x="1153160" y="1943100"/>
                    <a:pt x="1155700" y="1945640"/>
                    <a:pt x="1159510" y="1946910"/>
                  </a:cubicBezTo>
                  <a:cubicBezTo>
                    <a:pt x="1160780" y="1946910"/>
                    <a:pt x="1160780" y="1948180"/>
                    <a:pt x="1160780" y="1949450"/>
                  </a:cubicBezTo>
                  <a:cubicBezTo>
                    <a:pt x="1165860" y="1954530"/>
                    <a:pt x="1169670" y="1960880"/>
                    <a:pt x="1174750" y="1965960"/>
                  </a:cubicBezTo>
                  <a:cubicBezTo>
                    <a:pt x="1181100" y="1972310"/>
                    <a:pt x="1187450" y="1972310"/>
                    <a:pt x="1191260" y="1968500"/>
                  </a:cubicBezTo>
                  <a:cubicBezTo>
                    <a:pt x="1197610" y="1963420"/>
                    <a:pt x="1202690" y="1959610"/>
                    <a:pt x="1211580" y="1962150"/>
                  </a:cubicBezTo>
                  <a:cubicBezTo>
                    <a:pt x="1212850" y="1962150"/>
                    <a:pt x="1215390" y="1963420"/>
                    <a:pt x="1216660" y="1962150"/>
                  </a:cubicBezTo>
                  <a:cubicBezTo>
                    <a:pt x="1223010" y="1959610"/>
                    <a:pt x="1230630" y="1957070"/>
                    <a:pt x="1236980" y="1953260"/>
                  </a:cubicBezTo>
                  <a:cubicBezTo>
                    <a:pt x="1240790" y="1951990"/>
                    <a:pt x="1245870" y="1951990"/>
                    <a:pt x="1247140" y="1949450"/>
                  </a:cubicBezTo>
                  <a:cubicBezTo>
                    <a:pt x="1250950" y="1941830"/>
                    <a:pt x="1257300" y="1938020"/>
                    <a:pt x="1263650" y="1932940"/>
                  </a:cubicBezTo>
                  <a:cubicBezTo>
                    <a:pt x="1267460" y="1929130"/>
                    <a:pt x="1271270" y="1924050"/>
                    <a:pt x="1275080" y="1922780"/>
                  </a:cubicBezTo>
                  <a:cubicBezTo>
                    <a:pt x="1283970" y="1920240"/>
                    <a:pt x="1290320" y="1912620"/>
                    <a:pt x="1297940" y="1907540"/>
                  </a:cubicBezTo>
                  <a:cubicBezTo>
                    <a:pt x="1304290" y="1903730"/>
                    <a:pt x="1308100" y="1896110"/>
                    <a:pt x="1314450" y="1894840"/>
                  </a:cubicBezTo>
                  <a:cubicBezTo>
                    <a:pt x="1324610" y="1892300"/>
                    <a:pt x="1332230" y="1885950"/>
                    <a:pt x="1341120" y="1879600"/>
                  </a:cubicBezTo>
                  <a:cubicBezTo>
                    <a:pt x="1346200" y="1875790"/>
                    <a:pt x="1352550" y="1873250"/>
                    <a:pt x="1358900" y="1874520"/>
                  </a:cubicBezTo>
                  <a:cubicBezTo>
                    <a:pt x="1362710" y="1875790"/>
                    <a:pt x="1367790" y="1874520"/>
                    <a:pt x="1370330" y="1873250"/>
                  </a:cubicBezTo>
                  <a:cubicBezTo>
                    <a:pt x="1375410" y="1870710"/>
                    <a:pt x="1380490" y="1866900"/>
                    <a:pt x="1385570" y="1864360"/>
                  </a:cubicBezTo>
                  <a:cubicBezTo>
                    <a:pt x="1389380" y="1861820"/>
                    <a:pt x="1393190" y="1859280"/>
                    <a:pt x="1397000" y="1859280"/>
                  </a:cubicBezTo>
                  <a:cubicBezTo>
                    <a:pt x="1409700" y="1858010"/>
                    <a:pt x="1419860" y="1855470"/>
                    <a:pt x="1426210" y="1842770"/>
                  </a:cubicBezTo>
                  <a:cubicBezTo>
                    <a:pt x="1428750" y="1837690"/>
                    <a:pt x="1441450" y="1831340"/>
                    <a:pt x="1446530" y="1833880"/>
                  </a:cubicBezTo>
                  <a:cubicBezTo>
                    <a:pt x="1455420" y="1837690"/>
                    <a:pt x="1461770" y="1835150"/>
                    <a:pt x="1466850" y="1827530"/>
                  </a:cubicBezTo>
                  <a:cubicBezTo>
                    <a:pt x="1470660" y="1823720"/>
                    <a:pt x="1475740" y="1824990"/>
                    <a:pt x="1479550" y="1827530"/>
                  </a:cubicBezTo>
                  <a:cubicBezTo>
                    <a:pt x="1482090" y="1830070"/>
                    <a:pt x="1484630" y="1831340"/>
                    <a:pt x="1487170" y="1831340"/>
                  </a:cubicBezTo>
                  <a:cubicBezTo>
                    <a:pt x="1496060" y="1832610"/>
                    <a:pt x="1506220" y="1831340"/>
                    <a:pt x="1515110" y="1832610"/>
                  </a:cubicBezTo>
                  <a:cubicBezTo>
                    <a:pt x="1522730" y="1833880"/>
                    <a:pt x="1530350" y="1831340"/>
                    <a:pt x="1535430" y="1826260"/>
                  </a:cubicBezTo>
                  <a:cubicBezTo>
                    <a:pt x="1540510" y="1821180"/>
                    <a:pt x="1544320" y="1821180"/>
                    <a:pt x="1551940" y="1823720"/>
                  </a:cubicBezTo>
                  <a:cubicBezTo>
                    <a:pt x="1558290" y="1826260"/>
                    <a:pt x="1563370" y="1832610"/>
                    <a:pt x="1572260" y="1831340"/>
                  </a:cubicBezTo>
                  <a:cubicBezTo>
                    <a:pt x="1579880" y="1830070"/>
                    <a:pt x="1588770" y="1833880"/>
                    <a:pt x="1597660" y="1830070"/>
                  </a:cubicBezTo>
                  <a:lnTo>
                    <a:pt x="1602740" y="1830070"/>
                  </a:lnTo>
                  <a:cubicBezTo>
                    <a:pt x="1610360" y="1832610"/>
                    <a:pt x="1617980" y="1833880"/>
                    <a:pt x="1624330" y="1840230"/>
                  </a:cubicBezTo>
                  <a:cubicBezTo>
                    <a:pt x="1631950" y="1846580"/>
                    <a:pt x="1633220" y="1799590"/>
                    <a:pt x="1640840" y="1804670"/>
                  </a:cubicBezTo>
                  <a:cubicBezTo>
                    <a:pt x="1652270" y="1812290"/>
                    <a:pt x="1649730" y="1804670"/>
                    <a:pt x="1661160" y="1811020"/>
                  </a:cubicBezTo>
                  <a:cubicBezTo>
                    <a:pt x="1670050" y="1814830"/>
                    <a:pt x="1666240" y="1800860"/>
                    <a:pt x="1676400" y="1803400"/>
                  </a:cubicBezTo>
                  <a:cubicBezTo>
                    <a:pt x="1677670" y="1803400"/>
                    <a:pt x="1692910" y="1813560"/>
                    <a:pt x="1692910" y="1812290"/>
                  </a:cubicBezTo>
                  <a:cubicBezTo>
                    <a:pt x="1699260" y="1808480"/>
                    <a:pt x="1705610" y="1770380"/>
                    <a:pt x="1711960" y="1771650"/>
                  </a:cubicBezTo>
                  <a:cubicBezTo>
                    <a:pt x="1724660" y="1775460"/>
                    <a:pt x="1736090" y="1772920"/>
                    <a:pt x="1747520" y="1767840"/>
                  </a:cubicBezTo>
                  <a:cubicBezTo>
                    <a:pt x="1753870" y="1765300"/>
                    <a:pt x="1764030" y="1756410"/>
                    <a:pt x="1769110" y="1760220"/>
                  </a:cubicBezTo>
                  <a:cubicBezTo>
                    <a:pt x="1778000" y="1766570"/>
                    <a:pt x="1786890" y="1769110"/>
                    <a:pt x="1797050" y="1770380"/>
                  </a:cubicBezTo>
                  <a:cubicBezTo>
                    <a:pt x="1798320" y="1770380"/>
                    <a:pt x="1799590" y="1771650"/>
                    <a:pt x="1800860" y="1772920"/>
                  </a:cubicBezTo>
                  <a:cubicBezTo>
                    <a:pt x="1804670" y="1778000"/>
                    <a:pt x="1822450" y="1764030"/>
                    <a:pt x="1826260" y="1769110"/>
                  </a:cubicBezTo>
                  <a:cubicBezTo>
                    <a:pt x="1831340" y="1776730"/>
                    <a:pt x="1836420" y="1784350"/>
                    <a:pt x="1841500" y="1790700"/>
                  </a:cubicBezTo>
                  <a:cubicBezTo>
                    <a:pt x="1844040" y="1793240"/>
                    <a:pt x="1847850" y="1794510"/>
                    <a:pt x="1849120" y="1797050"/>
                  </a:cubicBezTo>
                  <a:cubicBezTo>
                    <a:pt x="1850390" y="1803400"/>
                    <a:pt x="1852930" y="1805940"/>
                    <a:pt x="1859280" y="1805940"/>
                  </a:cubicBezTo>
                  <a:cubicBezTo>
                    <a:pt x="1863090" y="1805940"/>
                    <a:pt x="1866900" y="1807210"/>
                    <a:pt x="1869440" y="1809750"/>
                  </a:cubicBezTo>
                  <a:cubicBezTo>
                    <a:pt x="1875790" y="1813560"/>
                    <a:pt x="1880870" y="1817370"/>
                    <a:pt x="1885950" y="1821180"/>
                  </a:cubicBezTo>
                  <a:cubicBezTo>
                    <a:pt x="1892300" y="1824990"/>
                    <a:pt x="1898650" y="1828800"/>
                    <a:pt x="1901190" y="1835150"/>
                  </a:cubicBezTo>
                  <a:cubicBezTo>
                    <a:pt x="1902460" y="1837690"/>
                    <a:pt x="1903730" y="1838960"/>
                    <a:pt x="1905000" y="1840230"/>
                  </a:cubicBezTo>
                  <a:cubicBezTo>
                    <a:pt x="1910080" y="1845310"/>
                    <a:pt x="1915160" y="1849120"/>
                    <a:pt x="1920240" y="1854200"/>
                  </a:cubicBezTo>
                  <a:cubicBezTo>
                    <a:pt x="1927860" y="1860550"/>
                    <a:pt x="1934210" y="1868170"/>
                    <a:pt x="1941830" y="1874520"/>
                  </a:cubicBezTo>
                  <a:cubicBezTo>
                    <a:pt x="1944370" y="1875790"/>
                    <a:pt x="1946910" y="1878330"/>
                    <a:pt x="1949450" y="1879600"/>
                  </a:cubicBezTo>
                  <a:cubicBezTo>
                    <a:pt x="1954530" y="1882140"/>
                    <a:pt x="1959610" y="1884680"/>
                    <a:pt x="1963420" y="1888490"/>
                  </a:cubicBezTo>
                  <a:cubicBezTo>
                    <a:pt x="1967230" y="1892300"/>
                    <a:pt x="1985010" y="1869440"/>
                    <a:pt x="1987550" y="1874520"/>
                  </a:cubicBezTo>
                  <a:cubicBezTo>
                    <a:pt x="1987550" y="1875790"/>
                    <a:pt x="1988820" y="1875790"/>
                    <a:pt x="1990090" y="1875790"/>
                  </a:cubicBezTo>
                  <a:cubicBezTo>
                    <a:pt x="1997710" y="1882140"/>
                    <a:pt x="2005330" y="1879600"/>
                    <a:pt x="2012950" y="1877060"/>
                  </a:cubicBezTo>
                  <a:cubicBezTo>
                    <a:pt x="2015490" y="1875790"/>
                    <a:pt x="2018030" y="1874520"/>
                    <a:pt x="2019300" y="1875790"/>
                  </a:cubicBezTo>
                  <a:cubicBezTo>
                    <a:pt x="2028190" y="1879600"/>
                    <a:pt x="2034540" y="1888490"/>
                    <a:pt x="2045970" y="1889760"/>
                  </a:cubicBezTo>
                  <a:cubicBezTo>
                    <a:pt x="2045970" y="1889760"/>
                    <a:pt x="2047240" y="1889760"/>
                    <a:pt x="2047240" y="1891030"/>
                  </a:cubicBezTo>
                  <a:cubicBezTo>
                    <a:pt x="2049780" y="1898650"/>
                    <a:pt x="2057400" y="1898650"/>
                    <a:pt x="2063750" y="1899920"/>
                  </a:cubicBezTo>
                  <a:cubicBezTo>
                    <a:pt x="2067560" y="1899920"/>
                    <a:pt x="2071370" y="1901190"/>
                    <a:pt x="2073910" y="1902460"/>
                  </a:cubicBezTo>
                  <a:cubicBezTo>
                    <a:pt x="2081530" y="1906270"/>
                    <a:pt x="2089150" y="1911350"/>
                    <a:pt x="2098040" y="1913890"/>
                  </a:cubicBezTo>
                  <a:cubicBezTo>
                    <a:pt x="2109470" y="1917700"/>
                    <a:pt x="2120900" y="1920240"/>
                    <a:pt x="2129790" y="1926590"/>
                  </a:cubicBezTo>
                  <a:cubicBezTo>
                    <a:pt x="2131060" y="1926590"/>
                    <a:pt x="2132330" y="1926590"/>
                    <a:pt x="2132330" y="1927860"/>
                  </a:cubicBezTo>
                  <a:cubicBezTo>
                    <a:pt x="2136140" y="1930400"/>
                    <a:pt x="2142490" y="1931670"/>
                    <a:pt x="2145030" y="1935480"/>
                  </a:cubicBezTo>
                  <a:cubicBezTo>
                    <a:pt x="2148840" y="1943100"/>
                    <a:pt x="2159000" y="1941830"/>
                    <a:pt x="2164080" y="1948180"/>
                  </a:cubicBezTo>
                  <a:lnTo>
                    <a:pt x="2165350" y="1948180"/>
                  </a:lnTo>
                  <a:cubicBezTo>
                    <a:pt x="2170430" y="1948180"/>
                    <a:pt x="2175510" y="1949450"/>
                    <a:pt x="2181860" y="1949450"/>
                  </a:cubicBezTo>
                  <a:cubicBezTo>
                    <a:pt x="2184400" y="1948180"/>
                    <a:pt x="2188210" y="1945640"/>
                    <a:pt x="2190750" y="1945640"/>
                  </a:cubicBezTo>
                  <a:cubicBezTo>
                    <a:pt x="2202180" y="1949450"/>
                    <a:pt x="2213610" y="1949450"/>
                    <a:pt x="2221230" y="1939290"/>
                  </a:cubicBezTo>
                  <a:cubicBezTo>
                    <a:pt x="2222500" y="1938020"/>
                    <a:pt x="2225040" y="1938020"/>
                    <a:pt x="2227580" y="1938020"/>
                  </a:cubicBezTo>
                  <a:lnTo>
                    <a:pt x="2237740" y="1938020"/>
                  </a:lnTo>
                  <a:cubicBezTo>
                    <a:pt x="2249170" y="1935480"/>
                    <a:pt x="2259330" y="1932940"/>
                    <a:pt x="2270760" y="1931670"/>
                  </a:cubicBezTo>
                  <a:cubicBezTo>
                    <a:pt x="2275840" y="1930400"/>
                    <a:pt x="2282190" y="1932940"/>
                    <a:pt x="2287270" y="1934210"/>
                  </a:cubicBezTo>
                  <a:cubicBezTo>
                    <a:pt x="2292350" y="1935480"/>
                    <a:pt x="2297430" y="1935480"/>
                    <a:pt x="2302510" y="1935480"/>
                  </a:cubicBezTo>
                  <a:cubicBezTo>
                    <a:pt x="2308860" y="1935480"/>
                    <a:pt x="2313940" y="1932940"/>
                    <a:pt x="2320290" y="1932940"/>
                  </a:cubicBezTo>
                  <a:cubicBezTo>
                    <a:pt x="2325370" y="1931670"/>
                    <a:pt x="2331720" y="1931670"/>
                    <a:pt x="2336800" y="1930400"/>
                  </a:cubicBezTo>
                  <a:cubicBezTo>
                    <a:pt x="2348230" y="1927860"/>
                    <a:pt x="2358390" y="1925320"/>
                    <a:pt x="2369820" y="1924050"/>
                  </a:cubicBezTo>
                  <a:cubicBezTo>
                    <a:pt x="2377440" y="1880870"/>
                    <a:pt x="2376170" y="1830070"/>
                    <a:pt x="2376170" y="1778000"/>
                  </a:cubicBezTo>
                  <a:close/>
                </a:path>
              </a:pathLst>
            </a:custGeom>
            <a:blipFill>
              <a:blip r:embed="rId2"/>
              <a:stretch>
                <a:fillRect l="-13340" t="0" r="-13340" b="0"/>
              </a:stretch>
            </a:blip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-1386230" y="4770700"/>
            <a:ext cx="5162942" cy="1323004"/>
          </a:xfrm>
          <a:custGeom>
            <a:avLst/>
            <a:gdLst/>
            <a:ahLst/>
            <a:cxnLst/>
            <a:rect r="r" b="b" t="t" l="l"/>
            <a:pathLst>
              <a:path h="1323004" w="5162942">
                <a:moveTo>
                  <a:pt x="0" y="0"/>
                </a:moveTo>
                <a:lnTo>
                  <a:pt x="5162942" y="0"/>
                </a:lnTo>
                <a:lnTo>
                  <a:pt x="5162942" y="1323004"/>
                </a:lnTo>
                <a:lnTo>
                  <a:pt x="0" y="132300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8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>
            <a:grpSpLocks noChangeAspect="true"/>
          </p:cNvGrpSpPr>
          <p:nvPr/>
        </p:nvGrpSpPr>
        <p:grpSpPr>
          <a:xfrm rot="0">
            <a:off x="11486449" y="737539"/>
            <a:ext cx="3886816" cy="3886800"/>
            <a:chOff x="0" y="0"/>
            <a:chExt cx="6350000" cy="6349975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5"/>
              <a:stretch>
                <a:fillRect l="-25046" t="0" r="-25046" b="0"/>
              </a:stretch>
            </a:blipFill>
          </p:spPr>
        </p:sp>
      </p:grpSp>
      <p:grpSp>
        <p:nvGrpSpPr>
          <p:cNvPr name="Group 7" id="7"/>
          <p:cNvGrpSpPr>
            <a:grpSpLocks noChangeAspect="true"/>
          </p:cNvGrpSpPr>
          <p:nvPr/>
        </p:nvGrpSpPr>
        <p:grpSpPr>
          <a:xfrm rot="0">
            <a:off x="14875809" y="2212451"/>
            <a:ext cx="3802794" cy="3802779"/>
            <a:chOff x="0" y="0"/>
            <a:chExt cx="6350000" cy="6349975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/>
              <a:stretch>
                <a:fillRect l="-25046" t="0" r="-25046" b="0"/>
              </a:stretch>
            </a:blipFill>
          </p:spPr>
        </p:sp>
      </p:grpSp>
      <p:grpSp>
        <p:nvGrpSpPr>
          <p:cNvPr name="Group 9" id="9"/>
          <p:cNvGrpSpPr>
            <a:grpSpLocks noChangeAspect="true"/>
          </p:cNvGrpSpPr>
          <p:nvPr/>
        </p:nvGrpSpPr>
        <p:grpSpPr>
          <a:xfrm rot="0">
            <a:off x="11809327" y="4770700"/>
            <a:ext cx="3706984" cy="3706970"/>
            <a:chOff x="0" y="0"/>
            <a:chExt cx="6350000" cy="6349975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7"/>
              <a:stretch>
                <a:fillRect l="-62946" t="-8563" r="0" b="0"/>
              </a:stretch>
            </a:blip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6096221" y="7071063"/>
            <a:ext cx="1698609" cy="1698609"/>
            <a:chOff x="0" y="0"/>
            <a:chExt cx="81280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43186" lIns="43186" bIns="43186" rIns="43186"/>
            <a:lstStyle/>
            <a:p>
              <a:pPr algn="ctr">
                <a:lnSpc>
                  <a:spcPts val="1428"/>
                </a:lnSpc>
              </a:pP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0" y="9037098"/>
            <a:ext cx="7315200" cy="1243584"/>
          </a:xfrm>
          <a:custGeom>
            <a:avLst/>
            <a:gdLst/>
            <a:ahLst/>
            <a:cxnLst/>
            <a:rect r="r" b="b" t="t" l="l"/>
            <a:pathLst>
              <a:path h="1243584" w="7315200">
                <a:moveTo>
                  <a:pt x="0" y="0"/>
                </a:moveTo>
                <a:lnTo>
                  <a:pt x="7315200" y="0"/>
                </a:lnTo>
                <a:lnTo>
                  <a:pt x="7315200" y="1243584"/>
                </a:lnTo>
                <a:lnTo>
                  <a:pt x="0" y="124358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7248525" y="9043416"/>
            <a:ext cx="7315200" cy="1243584"/>
          </a:xfrm>
          <a:custGeom>
            <a:avLst/>
            <a:gdLst/>
            <a:ahLst/>
            <a:cxnLst/>
            <a:rect r="r" b="b" t="t" l="l"/>
            <a:pathLst>
              <a:path h="1243584" w="7315200">
                <a:moveTo>
                  <a:pt x="0" y="0"/>
                </a:moveTo>
                <a:lnTo>
                  <a:pt x="7315200" y="0"/>
                </a:lnTo>
                <a:lnTo>
                  <a:pt x="7315200" y="1243584"/>
                </a:lnTo>
                <a:lnTo>
                  <a:pt x="0" y="124358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6" id="16"/>
          <p:cNvSpPr/>
          <p:nvPr/>
        </p:nvSpPr>
        <p:spPr>
          <a:xfrm flipH="false" flipV="false" rot="0">
            <a:off x="14372280" y="9037098"/>
            <a:ext cx="7315200" cy="1243584"/>
          </a:xfrm>
          <a:custGeom>
            <a:avLst/>
            <a:gdLst/>
            <a:ahLst/>
            <a:cxnLst/>
            <a:rect r="r" b="b" t="t" l="l"/>
            <a:pathLst>
              <a:path h="1243584" w="7315200">
                <a:moveTo>
                  <a:pt x="0" y="0"/>
                </a:moveTo>
                <a:lnTo>
                  <a:pt x="7315200" y="0"/>
                </a:lnTo>
                <a:lnTo>
                  <a:pt x="7315200" y="1243584"/>
                </a:lnTo>
                <a:lnTo>
                  <a:pt x="0" y="124358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7" id="17"/>
          <p:cNvGrpSpPr/>
          <p:nvPr/>
        </p:nvGrpSpPr>
        <p:grpSpPr>
          <a:xfrm rot="0">
            <a:off x="-390603" y="-1558951"/>
            <a:ext cx="19069206" cy="2492401"/>
            <a:chOff x="0" y="0"/>
            <a:chExt cx="5022342" cy="656435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5022342" cy="656435"/>
            </a:xfrm>
            <a:custGeom>
              <a:avLst/>
              <a:gdLst/>
              <a:ahLst/>
              <a:cxnLst/>
              <a:rect r="r" b="b" t="t" l="l"/>
              <a:pathLst>
                <a:path h="656435" w="5022342">
                  <a:moveTo>
                    <a:pt x="0" y="0"/>
                  </a:moveTo>
                  <a:lnTo>
                    <a:pt x="5022342" y="0"/>
                  </a:lnTo>
                  <a:lnTo>
                    <a:pt x="5022342" y="656435"/>
                  </a:lnTo>
                  <a:lnTo>
                    <a:pt x="0" y="656435"/>
                  </a:lnTo>
                  <a:close/>
                </a:path>
              </a:pathLst>
            </a:custGeom>
            <a:solidFill>
              <a:srgbClr val="648428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47625"/>
              <a:ext cx="5022342" cy="70406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-1055210" y="-449383"/>
            <a:ext cx="20398420" cy="11763169"/>
            <a:chOff x="0" y="0"/>
            <a:chExt cx="5372423" cy="3098118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5372423" cy="3098118"/>
            </a:xfrm>
            <a:custGeom>
              <a:avLst/>
              <a:gdLst/>
              <a:ahLst/>
              <a:cxnLst/>
              <a:rect r="r" b="b" t="t" l="l"/>
              <a:pathLst>
                <a:path h="3098118" w="5372423">
                  <a:moveTo>
                    <a:pt x="19356" y="0"/>
                  </a:moveTo>
                  <a:lnTo>
                    <a:pt x="5353067" y="0"/>
                  </a:lnTo>
                  <a:cubicBezTo>
                    <a:pt x="5363757" y="0"/>
                    <a:pt x="5372423" y="8666"/>
                    <a:pt x="5372423" y="19356"/>
                  </a:cubicBezTo>
                  <a:lnTo>
                    <a:pt x="5372423" y="3078762"/>
                  </a:lnTo>
                  <a:cubicBezTo>
                    <a:pt x="5372423" y="3089452"/>
                    <a:pt x="5363757" y="3098118"/>
                    <a:pt x="5353067" y="3098118"/>
                  </a:cubicBezTo>
                  <a:lnTo>
                    <a:pt x="19356" y="3098118"/>
                  </a:lnTo>
                  <a:cubicBezTo>
                    <a:pt x="8666" y="3098118"/>
                    <a:pt x="0" y="3089452"/>
                    <a:pt x="0" y="3078762"/>
                  </a:cubicBezTo>
                  <a:lnTo>
                    <a:pt x="0" y="19356"/>
                  </a:lnTo>
                  <a:cubicBezTo>
                    <a:pt x="0" y="8666"/>
                    <a:pt x="8666" y="0"/>
                    <a:pt x="19356" y="0"/>
                  </a:cubicBezTo>
                  <a:close/>
                </a:path>
              </a:pathLst>
            </a:custGeom>
            <a:solidFill>
              <a:srgbClr val="FFFFFE">
                <a:alpha val="75686"/>
              </a:srgbClr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47625"/>
              <a:ext cx="5372423" cy="31457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Freeform 23" id="23"/>
          <p:cNvSpPr/>
          <p:nvPr/>
        </p:nvSpPr>
        <p:spPr>
          <a:xfrm flipH="false" flipV="false" rot="0">
            <a:off x="15212448" y="6281930"/>
            <a:ext cx="3466155" cy="2905670"/>
          </a:xfrm>
          <a:custGeom>
            <a:avLst/>
            <a:gdLst/>
            <a:ahLst/>
            <a:cxnLst/>
            <a:rect r="r" b="b" t="t" l="l"/>
            <a:pathLst>
              <a:path h="2905670" w="3466155">
                <a:moveTo>
                  <a:pt x="0" y="0"/>
                </a:moveTo>
                <a:lnTo>
                  <a:pt x="3466155" y="0"/>
                </a:lnTo>
                <a:lnTo>
                  <a:pt x="3466155" y="2905670"/>
                </a:lnTo>
                <a:lnTo>
                  <a:pt x="0" y="290567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2146168" y="7734765"/>
            <a:ext cx="1266764" cy="1266764"/>
          </a:xfrm>
          <a:custGeom>
            <a:avLst/>
            <a:gdLst/>
            <a:ahLst/>
            <a:cxnLst/>
            <a:rect r="r" b="b" t="t" l="l"/>
            <a:pathLst>
              <a:path h="1266764" w="1266764">
                <a:moveTo>
                  <a:pt x="0" y="0"/>
                </a:moveTo>
                <a:lnTo>
                  <a:pt x="1266764" y="0"/>
                </a:lnTo>
                <a:lnTo>
                  <a:pt x="1266764" y="1266764"/>
                </a:lnTo>
                <a:lnTo>
                  <a:pt x="0" y="126676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5" id="25"/>
          <p:cNvSpPr txBox="true"/>
          <p:nvPr/>
        </p:nvSpPr>
        <p:spPr>
          <a:xfrm rot="0">
            <a:off x="3543453" y="7860287"/>
            <a:ext cx="8265874" cy="9301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532"/>
              </a:lnSpc>
            </a:pPr>
            <a:r>
              <a:rPr lang="en-US" sz="5380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www.missionministry.ie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203908" y="4879893"/>
            <a:ext cx="3339544" cy="10022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272"/>
              </a:lnSpc>
            </a:pPr>
            <a:r>
              <a:rPr lang="en-US" sz="5908">
                <a:solidFill>
                  <a:srgbClr val="FFFFFF"/>
                </a:solidFill>
                <a:latin typeface="Mistrully"/>
                <a:ea typeface="Mistrully"/>
                <a:cs typeface="Mistrully"/>
                <a:sym typeface="Mistrully"/>
              </a:rPr>
              <a:t>ARISE!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567983" y="6559220"/>
            <a:ext cx="11780129" cy="9301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532"/>
              </a:lnSpc>
            </a:pPr>
            <a:r>
              <a:rPr lang="en-US" sz="5380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natalie.doherty@dublindiocese.ie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9462181"/>
            <a:ext cx="7315200" cy="1243584"/>
          </a:xfrm>
          <a:custGeom>
            <a:avLst/>
            <a:gdLst/>
            <a:ahLst/>
            <a:cxnLst/>
            <a:rect r="r" b="b" t="t" l="l"/>
            <a:pathLst>
              <a:path h="1243584" w="7315200">
                <a:moveTo>
                  <a:pt x="0" y="0"/>
                </a:moveTo>
                <a:lnTo>
                  <a:pt x="7315200" y="0"/>
                </a:lnTo>
                <a:lnTo>
                  <a:pt x="7315200" y="1243584"/>
                </a:lnTo>
                <a:lnTo>
                  <a:pt x="0" y="12435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248525" y="9468499"/>
            <a:ext cx="7315200" cy="1243584"/>
          </a:xfrm>
          <a:custGeom>
            <a:avLst/>
            <a:gdLst/>
            <a:ahLst/>
            <a:cxnLst/>
            <a:rect r="r" b="b" t="t" l="l"/>
            <a:pathLst>
              <a:path h="1243584" w="7315200">
                <a:moveTo>
                  <a:pt x="0" y="0"/>
                </a:moveTo>
                <a:lnTo>
                  <a:pt x="7315200" y="0"/>
                </a:lnTo>
                <a:lnTo>
                  <a:pt x="7315200" y="1243584"/>
                </a:lnTo>
                <a:lnTo>
                  <a:pt x="0" y="12435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14372280" y="9462181"/>
            <a:ext cx="7315200" cy="1243584"/>
          </a:xfrm>
          <a:custGeom>
            <a:avLst/>
            <a:gdLst/>
            <a:ahLst/>
            <a:cxnLst/>
            <a:rect r="r" b="b" t="t" l="l"/>
            <a:pathLst>
              <a:path h="1243584" w="7315200">
                <a:moveTo>
                  <a:pt x="0" y="0"/>
                </a:moveTo>
                <a:lnTo>
                  <a:pt x="7315200" y="0"/>
                </a:lnTo>
                <a:lnTo>
                  <a:pt x="7315200" y="1243584"/>
                </a:lnTo>
                <a:lnTo>
                  <a:pt x="0" y="12435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-390603" y="-1558951"/>
            <a:ext cx="19069206" cy="2379045"/>
            <a:chOff x="0" y="0"/>
            <a:chExt cx="5022342" cy="62658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5022342" cy="626580"/>
            </a:xfrm>
            <a:custGeom>
              <a:avLst/>
              <a:gdLst/>
              <a:ahLst/>
              <a:cxnLst/>
              <a:rect r="r" b="b" t="t" l="l"/>
              <a:pathLst>
                <a:path h="626580" w="5022342">
                  <a:moveTo>
                    <a:pt x="0" y="0"/>
                  </a:moveTo>
                  <a:lnTo>
                    <a:pt x="5022342" y="0"/>
                  </a:lnTo>
                  <a:lnTo>
                    <a:pt x="5022342" y="626580"/>
                  </a:lnTo>
                  <a:lnTo>
                    <a:pt x="0" y="626580"/>
                  </a:lnTo>
                  <a:close/>
                </a:path>
              </a:pathLst>
            </a:custGeom>
            <a:solidFill>
              <a:srgbClr val="648428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5022342" cy="67420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3202051" y="1028700"/>
            <a:ext cx="11883899" cy="8229600"/>
          </a:xfrm>
          <a:custGeom>
            <a:avLst/>
            <a:gdLst/>
            <a:ahLst/>
            <a:cxnLst/>
            <a:rect r="r" b="b" t="t" l="l"/>
            <a:pathLst>
              <a:path h="8229600" w="11883899">
                <a:moveTo>
                  <a:pt x="0" y="0"/>
                </a:moveTo>
                <a:lnTo>
                  <a:pt x="11883898" y="0"/>
                </a:lnTo>
                <a:lnTo>
                  <a:pt x="1188389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9462181"/>
            <a:ext cx="7315200" cy="1243584"/>
          </a:xfrm>
          <a:custGeom>
            <a:avLst/>
            <a:gdLst/>
            <a:ahLst/>
            <a:cxnLst/>
            <a:rect r="r" b="b" t="t" l="l"/>
            <a:pathLst>
              <a:path h="1243584" w="7315200">
                <a:moveTo>
                  <a:pt x="0" y="0"/>
                </a:moveTo>
                <a:lnTo>
                  <a:pt x="7315200" y="0"/>
                </a:lnTo>
                <a:lnTo>
                  <a:pt x="7315200" y="1243584"/>
                </a:lnTo>
                <a:lnTo>
                  <a:pt x="0" y="12435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248525" y="9468499"/>
            <a:ext cx="7315200" cy="1243584"/>
          </a:xfrm>
          <a:custGeom>
            <a:avLst/>
            <a:gdLst/>
            <a:ahLst/>
            <a:cxnLst/>
            <a:rect r="r" b="b" t="t" l="l"/>
            <a:pathLst>
              <a:path h="1243584" w="7315200">
                <a:moveTo>
                  <a:pt x="0" y="0"/>
                </a:moveTo>
                <a:lnTo>
                  <a:pt x="7315200" y="0"/>
                </a:lnTo>
                <a:lnTo>
                  <a:pt x="7315200" y="1243584"/>
                </a:lnTo>
                <a:lnTo>
                  <a:pt x="0" y="12435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14372280" y="9462181"/>
            <a:ext cx="7315200" cy="1243584"/>
          </a:xfrm>
          <a:custGeom>
            <a:avLst/>
            <a:gdLst/>
            <a:ahLst/>
            <a:cxnLst/>
            <a:rect r="r" b="b" t="t" l="l"/>
            <a:pathLst>
              <a:path h="1243584" w="7315200">
                <a:moveTo>
                  <a:pt x="0" y="0"/>
                </a:moveTo>
                <a:lnTo>
                  <a:pt x="7315200" y="0"/>
                </a:lnTo>
                <a:lnTo>
                  <a:pt x="7315200" y="1243584"/>
                </a:lnTo>
                <a:lnTo>
                  <a:pt x="0" y="12435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-390603" y="-1558951"/>
            <a:ext cx="19069206" cy="2379045"/>
            <a:chOff x="0" y="0"/>
            <a:chExt cx="5022342" cy="62658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5022342" cy="626580"/>
            </a:xfrm>
            <a:custGeom>
              <a:avLst/>
              <a:gdLst/>
              <a:ahLst/>
              <a:cxnLst/>
              <a:rect r="r" b="b" t="t" l="l"/>
              <a:pathLst>
                <a:path h="626580" w="5022342">
                  <a:moveTo>
                    <a:pt x="0" y="0"/>
                  </a:moveTo>
                  <a:lnTo>
                    <a:pt x="5022342" y="0"/>
                  </a:lnTo>
                  <a:lnTo>
                    <a:pt x="5022342" y="626580"/>
                  </a:lnTo>
                  <a:lnTo>
                    <a:pt x="0" y="626580"/>
                  </a:lnTo>
                  <a:close/>
                </a:path>
              </a:pathLst>
            </a:custGeom>
            <a:solidFill>
              <a:srgbClr val="648428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5022342" cy="67420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3202051" y="1028700"/>
            <a:ext cx="11883899" cy="8229600"/>
          </a:xfrm>
          <a:custGeom>
            <a:avLst/>
            <a:gdLst/>
            <a:ahLst/>
            <a:cxnLst/>
            <a:rect r="r" b="b" t="t" l="l"/>
            <a:pathLst>
              <a:path h="8229600" w="11883899">
                <a:moveTo>
                  <a:pt x="0" y="0"/>
                </a:moveTo>
                <a:lnTo>
                  <a:pt x="11883898" y="0"/>
                </a:lnTo>
                <a:lnTo>
                  <a:pt x="1188389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1028700" y="1028700"/>
            <a:ext cx="16230600" cy="8229600"/>
            <a:chOff x="0" y="0"/>
            <a:chExt cx="4274726" cy="2167467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274726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334511">
                <a:alpha val="71765"/>
              </a:srgbClr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47625"/>
              <a:ext cx="4274726" cy="221509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1028700" y="2338645"/>
            <a:ext cx="18978858" cy="56484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161296" indent="-580648" lvl="1">
              <a:lnSpc>
                <a:spcPts val="7530"/>
              </a:lnSpc>
              <a:buFont typeface="Arial"/>
              <a:buChar char="•"/>
            </a:pPr>
            <a:r>
              <a:rPr lang="en-US" b="true" sz="5378">
                <a:solidFill>
                  <a:srgbClr val="FFFFF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What is Pollination?</a:t>
            </a:r>
          </a:p>
          <a:p>
            <a:pPr algn="l" marL="1161296" indent="-580648" lvl="1">
              <a:lnSpc>
                <a:spcPts val="7530"/>
              </a:lnSpc>
              <a:buFont typeface="Arial"/>
              <a:buChar char="•"/>
            </a:pPr>
            <a:r>
              <a:rPr lang="en-US" b="true" sz="5378">
                <a:solidFill>
                  <a:srgbClr val="FFFFF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The structure of a flower</a:t>
            </a:r>
          </a:p>
          <a:p>
            <a:pPr algn="l" marL="1161296" indent="-580648" lvl="1">
              <a:lnSpc>
                <a:spcPts val="7530"/>
              </a:lnSpc>
              <a:buFont typeface="Arial"/>
              <a:buChar char="•"/>
            </a:pPr>
            <a:r>
              <a:rPr lang="en-US" b="true" sz="5378">
                <a:solidFill>
                  <a:srgbClr val="FFFFF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Fertilisation and Seed Formation</a:t>
            </a:r>
          </a:p>
          <a:p>
            <a:pPr algn="l" marL="1161296" indent="-580648" lvl="1">
              <a:lnSpc>
                <a:spcPts val="7530"/>
              </a:lnSpc>
              <a:buFont typeface="Arial"/>
              <a:buChar char="•"/>
            </a:pPr>
            <a:r>
              <a:rPr lang="en-US" b="true" sz="5378">
                <a:solidFill>
                  <a:srgbClr val="FFFFF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Importance of Pollination</a:t>
            </a:r>
          </a:p>
          <a:p>
            <a:pPr algn="l" marL="1161296" indent="-580648" lvl="1">
              <a:lnSpc>
                <a:spcPts val="7530"/>
              </a:lnSpc>
              <a:buFont typeface="Arial"/>
              <a:buChar char="•"/>
            </a:pPr>
            <a:r>
              <a:rPr lang="en-US" b="true" sz="5378">
                <a:solidFill>
                  <a:srgbClr val="FFFFF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Types of Pollinators</a:t>
            </a:r>
          </a:p>
          <a:p>
            <a:pPr algn="l" marL="1161296" indent="-580648" lvl="1">
              <a:lnSpc>
                <a:spcPts val="7530"/>
              </a:lnSpc>
              <a:buFont typeface="Arial"/>
              <a:buChar char="•"/>
            </a:pPr>
            <a:r>
              <a:rPr lang="en-US" b="true" sz="5378">
                <a:solidFill>
                  <a:srgbClr val="FFFFF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What you can do to help pollination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9462181"/>
            <a:ext cx="7315200" cy="1243584"/>
          </a:xfrm>
          <a:custGeom>
            <a:avLst/>
            <a:gdLst/>
            <a:ahLst/>
            <a:cxnLst/>
            <a:rect r="r" b="b" t="t" l="l"/>
            <a:pathLst>
              <a:path h="1243584" w="7315200">
                <a:moveTo>
                  <a:pt x="0" y="0"/>
                </a:moveTo>
                <a:lnTo>
                  <a:pt x="7315200" y="0"/>
                </a:lnTo>
                <a:lnTo>
                  <a:pt x="7315200" y="1243584"/>
                </a:lnTo>
                <a:lnTo>
                  <a:pt x="0" y="12435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248525" y="9468499"/>
            <a:ext cx="7315200" cy="1243584"/>
          </a:xfrm>
          <a:custGeom>
            <a:avLst/>
            <a:gdLst/>
            <a:ahLst/>
            <a:cxnLst/>
            <a:rect r="r" b="b" t="t" l="l"/>
            <a:pathLst>
              <a:path h="1243584" w="7315200">
                <a:moveTo>
                  <a:pt x="0" y="0"/>
                </a:moveTo>
                <a:lnTo>
                  <a:pt x="7315200" y="0"/>
                </a:lnTo>
                <a:lnTo>
                  <a:pt x="7315200" y="1243584"/>
                </a:lnTo>
                <a:lnTo>
                  <a:pt x="0" y="12435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14372280" y="9462181"/>
            <a:ext cx="7315200" cy="1243584"/>
          </a:xfrm>
          <a:custGeom>
            <a:avLst/>
            <a:gdLst/>
            <a:ahLst/>
            <a:cxnLst/>
            <a:rect r="r" b="b" t="t" l="l"/>
            <a:pathLst>
              <a:path h="1243584" w="7315200">
                <a:moveTo>
                  <a:pt x="0" y="0"/>
                </a:moveTo>
                <a:lnTo>
                  <a:pt x="7315200" y="0"/>
                </a:lnTo>
                <a:lnTo>
                  <a:pt x="7315200" y="1243584"/>
                </a:lnTo>
                <a:lnTo>
                  <a:pt x="0" y="12435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-390603" y="-1558951"/>
            <a:ext cx="19069206" cy="2379045"/>
            <a:chOff x="0" y="0"/>
            <a:chExt cx="5022342" cy="62658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5022342" cy="626580"/>
            </a:xfrm>
            <a:custGeom>
              <a:avLst/>
              <a:gdLst/>
              <a:ahLst/>
              <a:cxnLst/>
              <a:rect r="r" b="b" t="t" l="l"/>
              <a:pathLst>
                <a:path h="626580" w="5022342">
                  <a:moveTo>
                    <a:pt x="0" y="0"/>
                  </a:moveTo>
                  <a:lnTo>
                    <a:pt x="5022342" y="0"/>
                  </a:lnTo>
                  <a:lnTo>
                    <a:pt x="5022342" y="626580"/>
                  </a:lnTo>
                  <a:lnTo>
                    <a:pt x="0" y="626580"/>
                  </a:lnTo>
                  <a:close/>
                </a:path>
              </a:pathLst>
            </a:custGeom>
            <a:solidFill>
              <a:srgbClr val="648428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5022342" cy="67420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7933655" y="820095"/>
            <a:ext cx="4020930" cy="1055494"/>
          </a:xfrm>
          <a:custGeom>
            <a:avLst/>
            <a:gdLst/>
            <a:ahLst/>
            <a:cxnLst/>
            <a:rect r="r" b="b" t="t" l="l"/>
            <a:pathLst>
              <a:path h="1055494" w="4020930">
                <a:moveTo>
                  <a:pt x="0" y="0"/>
                </a:moveTo>
                <a:lnTo>
                  <a:pt x="4020930" y="0"/>
                </a:lnTo>
                <a:lnTo>
                  <a:pt x="4020930" y="1055494"/>
                </a:lnTo>
                <a:lnTo>
                  <a:pt x="0" y="10554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2281886" y="2444948"/>
            <a:ext cx="5564024" cy="5397103"/>
          </a:xfrm>
          <a:custGeom>
            <a:avLst/>
            <a:gdLst/>
            <a:ahLst/>
            <a:cxnLst/>
            <a:rect r="r" b="b" t="t" l="l"/>
            <a:pathLst>
              <a:path h="5397103" w="5564024">
                <a:moveTo>
                  <a:pt x="0" y="0"/>
                </a:moveTo>
                <a:lnTo>
                  <a:pt x="5564024" y="0"/>
                </a:lnTo>
                <a:lnTo>
                  <a:pt x="5564024" y="5397104"/>
                </a:lnTo>
                <a:lnTo>
                  <a:pt x="0" y="53971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732667" y="1987024"/>
            <a:ext cx="11025678" cy="69897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80717" indent="-240358" lvl="1">
              <a:lnSpc>
                <a:spcPts val="3117"/>
              </a:lnSpc>
              <a:buFont typeface="Arial"/>
              <a:buChar char="•"/>
            </a:pPr>
            <a:r>
              <a:rPr lang="en-US" sz="222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There are 100 bee species in Irelan</a:t>
            </a:r>
            <a:r>
              <a:rPr lang="en-US" sz="222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d: the honeybee, 21 species of bumblebee, and 78 species of solitary bee.</a:t>
            </a:r>
          </a:p>
          <a:p>
            <a:pPr algn="l">
              <a:lnSpc>
                <a:spcPts val="3117"/>
              </a:lnSpc>
            </a:pPr>
          </a:p>
          <a:p>
            <a:pPr algn="l" marL="480717" indent="-240358" lvl="1">
              <a:lnSpc>
                <a:spcPts val="3117"/>
              </a:lnSpc>
              <a:buFont typeface="Arial"/>
              <a:buChar char="•"/>
            </a:pPr>
            <a:r>
              <a:rPr lang="en-US" sz="222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Bees are the most important pollinator of crops and native plant species in Ireland. They are a key component of our wildlife and one of the busiest, least appreciated work forces we have. A study from the Department of the Environment found that bees are worth €53m a year to the economy.</a:t>
            </a:r>
          </a:p>
          <a:p>
            <a:pPr algn="l">
              <a:lnSpc>
                <a:spcPts val="3117"/>
              </a:lnSpc>
            </a:pPr>
          </a:p>
          <a:p>
            <a:pPr algn="l" marL="480717" indent="-240358" lvl="1">
              <a:lnSpc>
                <a:spcPts val="3117"/>
              </a:lnSpc>
              <a:buFont typeface="Arial"/>
              <a:buChar char="•"/>
            </a:pPr>
            <a:r>
              <a:rPr lang="en-US" sz="222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In Ireland crops such as apples, strawberries, raspberries, tomatoes, blackcurrants, peppers, courgettes and pumpkins are reliant on bees for pollination.</a:t>
            </a:r>
          </a:p>
          <a:p>
            <a:pPr algn="l">
              <a:lnSpc>
                <a:spcPts val="3117"/>
              </a:lnSpc>
            </a:pPr>
          </a:p>
          <a:p>
            <a:pPr algn="l" marL="480717" indent="-240358" lvl="1">
              <a:lnSpc>
                <a:spcPts val="3117"/>
              </a:lnSpc>
              <a:buFont typeface="Arial"/>
              <a:buChar char="•"/>
            </a:pPr>
            <a:r>
              <a:rPr lang="en-US" sz="222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It is estimated that almost three quarters of our wild plants rely on insect pollinators, of which bees are most important.</a:t>
            </a:r>
          </a:p>
          <a:p>
            <a:pPr algn="l">
              <a:lnSpc>
                <a:spcPts val="3117"/>
              </a:lnSpc>
            </a:pPr>
          </a:p>
          <a:p>
            <a:pPr algn="l" marL="480717" indent="-240358" lvl="1">
              <a:lnSpc>
                <a:spcPts val="3117"/>
              </a:lnSpc>
              <a:buFont typeface="Arial"/>
              <a:buChar char="•"/>
            </a:pPr>
            <a:r>
              <a:rPr lang="en-US" sz="222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This www.pollinators.ie website provides information on the 99 native bee species, their decline, what needs to be done, and how you can help.</a:t>
            </a:r>
          </a:p>
          <a:p>
            <a:pPr algn="l">
              <a:lnSpc>
                <a:spcPts val="3117"/>
              </a:lnSpc>
            </a:pPr>
          </a:p>
        </p:txBody>
      </p:sp>
      <p:sp>
        <p:nvSpPr>
          <p:cNvPr name="TextBox 11" id="11"/>
          <p:cNvSpPr txBox="true"/>
          <p:nvPr/>
        </p:nvSpPr>
        <p:spPr>
          <a:xfrm rot="0">
            <a:off x="389862" y="1381317"/>
            <a:ext cx="5953763" cy="4942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56"/>
              </a:lnSpc>
            </a:pPr>
            <a:r>
              <a:rPr lang="en-US" sz="2968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General Facts on Bees...</a:t>
            </a:r>
          </a:p>
        </p:txBody>
      </p:sp>
      <p:sp>
        <p:nvSpPr>
          <p:cNvPr name="Freeform 12" id="12"/>
          <p:cNvSpPr/>
          <p:nvPr/>
        </p:nvSpPr>
        <p:spPr>
          <a:xfrm flipH="true" flipV="false" rot="506171">
            <a:off x="13904800" y="8755050"/>
            <a:ext cx="4557311" cy="1196294"/>
          </a:xfrm>
          <a:custGeom>
            <a:avLst/>
            <a:gdLst/>
            <a:ahLst/>
            <a:cxnLst/>
            <a:rect r="r" b="b" t="t" l="l"/>
            <a:pathLst>
              <a:path h="1196294" w="4557311">
                <a:moveTo>
                  <a:pt x="4557311" y="0"/>
                </a:moveTo>
                <a:lnTo>
                  <a:pt x="0" y="0"/>
                </a:lnTo>
                <a:lnTo>
                  <a:pt x="0" y="1196294"/>
                </a:lnTo>
                <a:lnTo>
                  <a:pt x="4557311" y="1196294"/>
                </a:lnTo>
                <a:lnTo>
                  <a:pt x="455731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9462181"/>
            <a:ext cx="7315200" cy="1243584"/>
          </a:xfrm>
          <a:custGeom>
            <a:avLst/>
            <a:gdLst/>
            <a:ahLst/>
            <a:cxnLst/>
            <a:rect r="r" b="b" t="t" l="l"/>
            <a:pathLst>
              <a:path h="1243584" w="7315200">
                <a:moveTo>
                  <a:pt x="0" y="0"/>
                </a:moveTo>
                <a:lnTo>
                  <a:pt x="7315200" y="0"/>
                </a:lnTo>
                <a:lnTo>
                  <a:pt x="7315200" y="1243584"/>
                </a:lnTo>
                <a:lnTo>
                  <a:pt x="0" y="12435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248525" y="9468499"/>
            <a:ext cx="7315200" cy="1243584"/>
          </a:xfrm>
          <a:custGeom>
            <a:avLst/>
            <a:gdLst/>
            <a:ahLst/>
            <a:cxnLst/>
            <a:rect r="r" b="b" t="t" l="l"/>
            <a:pathLst>
              <a:path h="1243584" w="7315200">
                <a:moveTo>
                  <a:pt x="0" y="0"/>
                </a:moveTo>
                <a:lnTo>
                  <a:pt x="7315200" y="0"/>
                </a:lnTo>
                <a:lnTo>
                  <a:pt x="7315200" y="1243584"/>
                </a:lnTo>
                <a:lnTo>
                  <a:pt x="0" y="12435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14372280" y="9462181"/>
            <a:ext cx="7315200" cy="1243584"/>
          </a:xfrm>
          <a:custGeom>
            <a:avLst/>
            <a:gdLst/>
            <a:ahLst/>
            <a:cxnLst/>
            <a:rect r="r" b="b" t="t" l="l"/>
            <a:pathLst>
              <a:path h="1243584" w="7315200">
                <a:moveTo>
                  <a:pt x="0" y="0"/>
                </a:moveTo>
                <a:lnTo>
                  <a:pt x="7315200" y="0"/>
                </a:lnTo>
                <a:lnTo>
                  <a:pt x="7315200" y="1243584"/>
                </a:lnTo>
                <a:lnTo>
                  <a:pt x="0" y="12435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-390603" y="-1558951"/>
            <a:ext cx="19069206" cy="2379045"/>
            <a:chOff x="0" y="0"/>
            <a:chExt cx="5022342" cy="62658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5022342" cy="626580"/>
            </a:xfrm>
            <a:custGeom>
              <a:avLst/>
              <a:gdLst/>
              <a:ahLst/>
              <a:cxnLst/>
              <a:rect r="r" b="b" t="t" l="l"/>
              <a:pathLst>
                <a:path h="626580" w="5022342">
                  <a:moveTo>
                    <a:pt x="0" y="0"/>
                  </a:moveTo>
                  <a:lnTo>
                    <a:pt x="5022342" y="0"/>
                  </a:lnTo>
                  <a:lnTo>
                    <a:pt x="5022342" y="626580"/>
                  </a:lnTo>
                  <a:lnTo>
                    <a:pt x="0" y="626580"/>
                  </a:lnTo>
                  <a:close/>
                </a:path>
              </a:pathLst>
            </a:custGeom>
            <a:solidFill>
              <a:srgbClr val="648428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5022342" cy="67420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3059237" y="926759"/>
            <a:ext cx="12169525" cy="8433481"/>
          </a:xfrm>
          <a:custGeom>
            <a:avLst/>
            <a:gdLst/>
            <a:ahLst/>
            <a:cxnLst/>
            <a:rect r="r" b="b" t="t" l="l"/>
            <a:pathLst>
              <a:path h="8433481" w="12169525">
                <a:moveTo>
                  <a:pt x="0" y="0"/>
                </a:moveTo>
                <a:lnTo>
                  <a:pt x="12169526" y="0"/>
                </a:lnTo>
                <a:lnTo>
                  <a:pt x="12169526" y="8433482"/>
                </a:lnTo>
                <a:lnTo>
                  <a:pt x="0" y="84334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9462181"/>
            <a:ext cx="7315200" cy="1243584"/>
          </a:xfrm>
          <a:custGeom>
            <a:avLst/>
            <a:gdLst/>
            <a:ahLst/>
            <a:cxnLst/>
            <a:rect r="r" b="b" t="t" l="l"/>
            <a:pathLst>
              <a:path h="1243584" w="7315200">
                <a:moveTo>
                  <a:pt x="0" y="0"/>
                </a:moveTo>
                <a:lnTo>
                  <a:pt x="7315200" y="0"/>
                </a:lnTo>
                <a:lnTo>
                  <a:pt x="7315200" y="1243584"/>
                </a:lnTo>
                <a:lnTo>
                  <a:pt x="0" y="12435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248525" y="9468499"/>
            <a:ext cx="7315200" cy="1243584"/>
          </a:xfrm>
          <a:custGeom>
            <a:avLst/>
            <a:gdLst/>
            <a:ahLst/>
            <a:cxnLst/>
            <a:rect r="r" b="b" t="t" l="l"/>
            <a:pathLst>
              <a:path h="1243584" w="7315200">
                <a:moveTo>
                  <a:pt x="0" y="0"/>
                </a:moveTo>
                <a:lnTo>
                  <a:pt x="7315200" y="0"/>
                </a:lnTo>
                <a:lnTo>
                  <a:pt x="7315200" y="1243584"/>
                </a:lnTo>
                <a:lnTo>
                  <a:pt x="0" y="12435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14372280" y="9462181"/>
            <a:ext cx="7315200" cy="1243584"/>
          </a:xfrm>
          <a:custGeom>
            <a:avLst/>
            <a:gdLst/>
            <a:ahLst/>
            <a:cxnLst/>
            <a:rect r="r" b="b" t="t" l="l"/>
            <a:pathLst>
              <a:path h="1243584" w="7315200">
                <a:moveTo>
                  <a:pt x="0" y="0"/>
                </a:moveTo>
                <a:lnTo>
                  <a:pt x="7315200" y="0"/>
                </a:lnTo>
                <a:lnTo>
                  <a:pt x="7315200" y="1243584"/>
                </a:lnTo>
                <a:lnTo>
                  <a:pt x="0" y="12435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-390603" y="-1558951"/>
            <a:ext cx="19069206" cy="2379045"/>
            <a:chOff x="0" y="0"/>
            <a:chExt cx="5022342" cy="62658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5022342" cy="626580"/>
            </a:xfrm>
            <a:custGeom>
              <a:avLst/>
              <a:gdLst/>
              <a:ahLst/>
              <a:cxnLst/>
              <a:rect r="r" b="b" t="t" l="l"/>
              <a:pathLst>
                <a:path h="626580" w="5022342">
                  <a:moveTo>
                    <a:pt x="0" y="0"/>
                  </a:moveTo>
                  <a:lnTo>
                    <a:pt x="5022342" y="0"/>
                  </a:lnTo>
                  <a:lnTo>
                    <a:pt x="5022342" y="626580"/>
                  </a:lnTo>
                  <a:lnTo>
                    <a:pt x="0" y="626580"/>
                  </a:lnTo>
                  <a:close/>
                </a:path>
              </a:pathLst>
            </a:custGeom>
            <a:solidFill>
              <a:srgbClr val="648428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5022342" cy="67420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559056" y="988095"/>
            <a:ext cx="8291788" cy="8229600"/>
          </a:xfrm>
          <a:custGeom>
            <a:avLst/>
            <a:gdLst/>
            <a:ahLst/>
            <a:cxnLst/>
            <a:rect r="r" b="b" t="t" l="l"/>
            <a:pathLst>
              <a:path h="8229600" w="8291788">
                <a:moveTo>
                  <a:pt x="0" y="0"/>
                </a:moveTo>
                <a:lnTo>
                  <a:pt x="8291789" y="0"/>
                </a:lnTo>
                <a:lnTo>
                  <a:pt x="8291789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1917" y="6837281"/>
            <a:ext cx="5896955" cy="3449719"/>
          </a:xfrm>
          <a:custGeom>
            <a:avLst/>
            <a:gdLst/>
            <a:ahLst/>
            <a:cxnLst/>
            <a:rect r="r" b="b" t="t" l="l"/>
            <a:pathLst>
              <a:path h="3449719" w="5896955">
                <a:moveTo>
                  <a:pt x="0" y="0"/>
                </a:moveTo>
                <a:lnTo>
                  <a:pt x="5896955" y="0"/>
                </a:lnTo>
                <a:lnTo>
                  <a:pt x="5896955" y="3449719"/>
                </a:lnTo>
                <a:lnTo>
                  <a:pt x="0" y="344971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6195522" y="6837281"/>
            <a:ext cx="5896955" cy="3449719"/>
          </a:xfrm>
          <a:custGeom>
            <a:avLst/>
            <a:gdLst/>
            <a:ahLst/>
            <a:cxnLst/>
            <a:rect r="r" b="b" t="t" l="l"/>
            <a:pathLst>
              <a:path h="3449719" w="5896955">
                <a:moveTo>
                  <a:pt x="0" y="0"/>
                </a:moveTo>
                <a:lnTo>
                  <a:pt x="5896956" y="0"/>
                </a:lnTo>
                <a:lnTo>
                  <a:pt x="5896956" y="3449719"/>
                </a:lnTo>
                <a:lnTo>
                  <a:pt x="0" y="344971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2132924" y="6837281"/>
            <a:ext cx="5896955" cy="3449719"/>
          </a:xfrm>
          <a:custGeom>
            <a:avLst/>
            <a:gdLst/>
            <a:ahLst/>
            <a:cxnLst/>
            <a:rect r="r" b="b" t="t" l="l"/>
            <a:pathLst>
              <a:path h="3449719" w="5896955">
                <a:moveTo>
                  <a:pt x="0" y="0"/>
                </a:moveTo>
                <a:lnTo>
                  <a:pt x="5896956" y="0"/>
                </a:lnTo>
                <a:lnTo>
                  <a:pt x="5896956" y="3449719"/>
                </a:lnTo>
                <a:lnTo>
                  <a:pt x="0" y="344971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0416317" y="2093891"/>
            <a:ext cx="7122208" cy="4743390"/>
          </a:xfrm>
          <a:custGeom>
            <a:avLst/>
            <a:gdLst/>
            <a:ahLst/>
            <a:cxnLst/>
            <a:rect r="r" b="b" t="t" l="l"/>
            <a:pathLst>
              <a:path h="4743390" w="7122208">
                <a:moveTo>
                  <a:pt x="0" y="0"/>
                </a:moveTo>
                <a:lnTo>
                  <a:pt x="7122208" y="0"/>
                </a:lnTo>
                <a:lnTo>
                  <a:pt x="7122208" y="4743390"/>
                </a:lnTo>
                <a:lnTo>
                  <a:pt x="0" y="474339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0970091" y="1685962"/>
            <a:ext cx="6727108" cy="27796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982"/>
              </a:lnSpc>
            </a:pPr>
            <a:r>
              <a:rPr lang="en-US" sz="7844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The Bumblebee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>
            <a:videoFile r:link="rId3"/>
          </p:nvPr>
        </p:nvPicPr>
        <p:blipFill>
          <a:blip r:embed="rId2"/>
          <a:stretch>
            <a:fillRect/>
          </a:stretch>
        </p:blipFill>
        <p:spPr>
          <a:xfrm rot="0">
            <a:off x="-7144" y="0"/>
            <a:ext cx="18302287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9462181"/>
            <a:ext cx="7315200" cy="1243584"/>
          </a:xfrm>
          <a:custGeom>
            <a:avLst/>
            <a:gdLst/>
            <a:ahLst/>
            <a:cxnLst/>
            <a:rect r="r" b="b" t="t" l="l"/>
            <a:pathLst>
              <a:path h="1243584" w="7315200">
                <a:moveTo>
                  <a:pt x="0" y="0"/>
                </a:moveTo>
                <a:lnTo>
                  <a:pt x="7315200" y="0"/>
                </a:lnTo>
                <a:lnTo>
                  <a:pt x="7315200" y="1243584"/>
                </a:lnTo>
                <a:lnTo>
                  <a:pt x="0" y="12435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248525" y="9468499"/>
            <a:ext cx="7315200" cy="1243584"/>
          </a:xfrm>
          <a:custGeom>
            <a:avLst/>
            <a:gdLst/>
            <a:ahLst/>
            <a:cxnLst/>
            <a:rect r="r" b="b" t="t" l="l"/>
            <a:pathLst>
              <a:path h="1243584" w="7315200">
                <a:moveTo>
                  <a:pt x="0" y="0"/>
                </a:moveTo>
                <a:lnTo>
                  <a:pt x="7315200" y="0"/>
                </a:lnTo>
                <a:lnTo>
                  <a:pt x="7315200" y="1243584"/>
                </a:lnTo>
                <a:lnTo>
                  <a:pt x="0" y="12435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14372280" y="9462181"/>
            <a:ext cx="7315200" cy="1243584"/>
          </a:xfrm>
          <a:custGeom>
            <a:avLst/>
            <a:gdLst/>
            <a:ahLst/>
            <a:cxnLst/>
            <a:rect r="r" b="b" t="t" l="l"/>
            <a:pathLst>
              <a:path h="1243584" w="7315200">
                <a:moveTo>
                  <a:pt x="0" y="0"/>
                </a:moveTo>
                <a:lnTo>
                  <a:pt x="7315200" y="0"/>
                </a:lnTo>
                <a:lnTo>
                  <a:pt x="7315200" y="1243584"/>
                </a:lnTo>
                <a:lnTo>
                  <a:pt x="0" y="12435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-390603" y="-1558951"/>
            <a:ext cx="19069206" cy="2379045"/>
            <a:chOff x="0" y="0"/>
            <a:chExt cx="5022342" cy="62658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5022342" cy="626580"/>
            </a:xfrm>
            <a:custGeom>
              <a:avLst/>
              <a:gdLst/>
              <a:ahLst/>
              <a:cxnLst/>
              <a:rect r="r" b="b" t="t" l="l"/>
              <a:pathLst>
                <a:path h="626580" w="5022342">
                  <a:moveTo>
                    <a:pt x="0" y="0"/>
                  </a:moveTo>
                  <a:lnTo>
                    <a:pt x="5022342" y="0"/>
                  </a:lnTo>
                  <a:lnTo>
                    <a:pt x="5022342" y="626580"/>
                  </a:lnTo>
                  <a:lnTo>
                    <a:pt x="0" y="626580"/>
                  </a:lnTo>
                  <a:close/>
                </a:path>
              </a:pathLst>
            </a:custGeom>
            <a:solidFill>
              <a:srgbClr val="648428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5022342" cy="67420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559056" y="988095"/>
            <a:ext cx="8291788" cy="8229600"/>
          </a:xfrm>
          <a:custGeom>
            <a:avLst/>
            <a:gdLst/>
            <a:ahLst/>
            <a:cxnLst/>
            <a:rect r="r" b="b" t="t" l="l"/>
            <a:pathLst>
              <a:path h="8229600" w="8291788">
                <a:moveTo>
                  <a:pt x="0" y="0"/>
                </a:moveTo>
                <a:lnTo>
                  <a:pt x="8291789" y="0"/>
                </a:lnTo>
                <a:lnTo>
                  <a:pt x="8291789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1917" y="6837281"/>
            <a:ext cx="5896955" cy="3449719"/>
          </a:xfrm>
          <a:custGeom>
            <a:avLst/>
            <a:gdLst/>
            <a:ahLst/>
            <a:cxnLst/>
            <a:rect r="r" b="b" t="t" l="l"/>
            <a:pathLst>
              <a:path h="3449719" w="5896955">
                <a:moveTo>
                  <a:pt x="0" y="0"/>
                </a:moveTo>
                <a:lnTo>
                  <a:pt x="5896955" y="0"/>
                </a:lnTo>
                <a:lnTo>
                  <a:pt x="5896955" y="3449719"/>
                </a:lnTo>
                <a:lnTo>
                  <a:pt x="0" y="344971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6195522" y="6837281"/>
            <a:ext cx="5896955" cy="3449719"/>
          </a:xfrm>
          <a:custGeom>
            <a:avLst/>
            <a:gdLst/>
            <a:ahLst/>
            <a:cxnLst/>
            <a:rect r="r" b="b" t="t" l="l"/>
            <a:pathLst>
              <a:path h="3449719" w="5896955">
                <a:moveTo>
                  <a:pt x="0" y="0"/>
                </a:moveTo>
                <a:lnTo>
                  <a:pt x="5896956" y="0"/>
                </a:lnTo>
                <a:lnTo>
                  <a:pt x="5896956" y="3449719"/>
                </a:lnTo>
                <a:lnTo>
                  <a:pt x="0" y="344971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2132924" y="6837281"/>
            <a:ext cx="5896955" cy="3449719"/>
          </a:xfrm>
          <a:custGeom>
            <a:avLst/>
            <a:gdLst/>
            <a:ahLst/>
            <a:cxnLst/>
            <a:rect r="r" b="b" t="t" l="l"/>
            <a:pathLst>
              <a:path h="3449719" w="5896955">
                <a:moveTo>
                  <a:pt x="0" y="0"/>
                </a:moveTo>
                <a:lnTo>
                  <a:pt x="5896956" y="0"/>
                </a:lnTo>
                <a:lnTo>
                  <a:pt x="5896956" y="3449719"/>
                </a:lnTo>
                <a:lnTo>
                  <a:pt x="0" y="344971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2074727" y="2661651"/>
            <a:ext cx="5570602" cy="4175630"/>
          </a:xfrm>
          <a:custGeom>
            <a:avLst/>
            <a:gdLst/>
            <a:ahLst/>
            <a:cxnLst/>
            <a:rect r="r" b="b" t="t" l="l"/>
            <a:pathLst>
              <a:path h="4175630" w="5570602">
                <a:moveTo>
                  <a:pt x="0" y="0"/>
                </a:moveTo>
                <a:lnTo>
                  <a:pt x="5570602" y="0"/>
                </a:lnTo>
                <a:lnTo>
                  <a:pt x="5570602" y="4175630"/>
                </a:lnTo>
                <a:lnTo>
                  <a:pt x="0" y="417563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0983861" y="1732985"/>
            <a:ext cx="6661468" cy="27326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982"/>
              </a:lnSpc>
            </a:pPr>
            <a:r>
              <a:rPr lang="en-US" sz="7844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The Honey Bee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>
            <a:videoFile r:link="rId3"/>
          </p:nvPr>
        </p:nvPicPr>
        <p:blipFill>
          <a:blip r:embed="rId2"/>
          <a:stretch>
            <a:fillRect/>
          </a:stretch>
        </p:blipFill>
        <p:spPr>
          <a:xfrm rot="0">
            <a:off x="0" y="4015"/>
            <a:ext cx="18288000" cy="1027897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DAGSgykAlpw</dc:identifier>
  <dcterms:modified xsi:type="dcterms:W3CDTF">2011-08-01T06:04:30Z</dcterms:modified>
  <cp:revision>1</cp:revision>
  <dc:title>LSA Bronze PowerPoint 3</dc:title>
</cp:coreProperties>
</file>